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media/image31.jpg" ContentType="image/png"/>
  <Override PartName="/ppt/media/image32.jpg" ContentType="image/png"/>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4"/>
  </p:notesMasterIdLst>
  <p:sldIdLst>
    <p:sldId id="256" r:id="rId3"/>
    <p:sldId id="276" r:id="rId4"/>
    <p:sldId id="277" r:id="rId5"/>
    <p:sldId id="278" r:id="rId6"/>
    <p:sldId id="279" r:id="rId7"/>
    <p:sldId id="280" r:id="rId8"/>
    <p:sldId id="297" r:id="rId9"/>
    <p:sldId id="312" r:id="rId10"/>
    <p:sldId id="313" r:id="rId11"/>
    <p:sldId id="281" r:id="rId12"/>
    <p:sldId id="282" r:id="rId13"/>
    <p:sldId id="314" r:id="rId14"/>
    <p:sldId id="292" r:id="rId15"/>
    <p:sldId id="293" r:id="rId16"/>
    <p:sldId id="273" r:id="rId17"/>
    <p:sldId id="274" r:id="rId18"/>
    <p:sldId id="316" r:id="rId19"/>
    <p:sldId id="264" r:id="rId20"/>
    <p:sldId id="294" r:id="rId21"/>
    <p:sldId id="295" r:id="rId22"/>
    <p:sldId id="257" r:id="rId23"/>
    <p:sldId id="258" r:id="rId24"/>
    <p:sldId id="259" r:id="rId25"/>
    <p:sldId id="260" r:id="rId26"/>
    <p:sldId id="267" r:id="rId27"/>
    <p:sldId id="261" r:id="rId28"/>
    <p:sldId id="268" r:id="rId29"/>
    <p:sldId id="262" r:id="rId30"/>
    <p:sldId id="263" r:id="rId31"/>
    <p:sldId id="265" r:id="rId32"/>
    <p:sldId id="266" r:id="rId33"/>
    <p:sldId id="296" r:id="rId34"/>
    <p:sldId id="301" r:id="rId35"/>
    <p:sldId id="300" r:id="rId36"/>
    <p:sldId id="302" r:id="rId37"/>
    <p:sldId id="298" r:id="rId38"/>
    <p:sldId id="299" r:id="rId39"/>
    <p:sldId id="269" r:id="rId40"/>
    <p:sldId id="270" r:id="rId41"/>
    <p:sldId id="271" r:id="rId42"/>
    <p:sldId id="272" r:id="rId43"/>
    <p:sldId id="275" r:id="rId44"/>
    <p:sldId id="304" r:id="rId45"/>
    <p:sldId id="305" r:id="rId46"/>
    <p:sldId id="306" r:id="rId47"/>
    <p:sldId id="307" r:id="rId48"/>
    <p:sldId id="308" r:id="rId49"/>
    <p:sldId id="309" r:id="rId50"/>
    <p:sldId id="310" r:id="rId51"/>
    <p:sldId id="311" r:id="rId52"/>
    <p:sldId id="315"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4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iagrams/_rels/data1.xml.rels><?xml version="1.0" encoding="UTF-8" standalone="yes"?>
<Relationships xmlns="http://schemas.openxmlformats.org/package/2006/relationships"><Relationship Id="rId1" Type="http://schemas.openxmlformats.org/officeDocument/2006/relationships/hyperlink" Target="DownLoader.exe" TargetMode="External"/></Relationships>
</file>

<file path=ppt/diagrams/_rels/data2.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slide" Target="../slides/slide21.xml"/><Relationship Id="rId1" Type="http://schemas.openxmlformats.org/officeDocument/2006/relationships/slide" Target="../slides/slide19.xml"/></Relationships>
</file>

<file path=ppt/diagrams/_rels/data3.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slide" Target="../slides/slide23.xml"/><Relationship Id="rId1" Type="http://schemas.openxmlformats.org/officeDocument/2006/relationships/slide" Target="../slides/slide22.xml"/></Relationships>
</file>

<file path=ppt/diagrams/_rels/data4.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slide" Target="../slides/slide26.xml"/><Relationship Id="rId1" Type="http://schemas.openxmlformats.org/officeDocument/2006/relationships/slide" Target="../slides/slide24.xml"/><Relationship Id="rId5" Type="http://schemas.openxmlformats.org/officeDocument/2006/relationships/slide" Target="../slides/slide30.xml"/><Relationship Id="rId4" Type="http://schemas.openxmlformats.org/officeDocument/2006/relationships/slide" Target="../slides/slide29.xml"/></Relationships>
</file>

<file path=ppt/diagrams/_rels/data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slide" Target="../slides/slide33.xml"/></Relationships>
</file>

<file path=ppt/diagrams/_rels/data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 Target="../slides/slide34.xml"/></Relationships>
</file>

<file path=ppt/diagrams/_rels/data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slide" Target="../slides/slide36.xml"/></Relationships>
</file>

<file path=ppt/diagrams/_rels/drawing1.xml.rels><?xml version="1.0" encoding="UTF-8" standalone="yes"?>
<Relationships xmlns="http://schemas.openxmlformats.org/package/2006/relationships"><Relationship Id="rId1" Type="http://schemas.openxmlformats.org/officeDocument/2006/relationships/hyperlink" Target="DownLoader.exe" TargetMode="External"/></Relationships>
</file>

<file path=ppt/diagrams/_rels/drawing6.xml.rels><?xml version="1.0" encoding="UTF-8" standalone="yes"?>
<Relationships xmlns="http://schemas.openxmlformats.org/package/2006/relationships"><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1">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DC1E07-2016-4B40-BD16-900E43EDF4D7}" type="doc">
      <dgm:prSet loTypeId="urn:microsoft.com/office/officeart/2005/8/layout/vList5" loCatId="list" qsTypeId="urn:microsoft.com/office/officeart/2005/8/quickstyle/simple1" qsCatId="simple" csTypeId="urn:microsoft.com/office/officeart/2005/8/colors/accent6_1" csCatId="accent6" phldr="1"/>
      <dgm:spPr/>
      <dgm:t>
        <a:bodyPr/>
        <a:lstStyle/>
        <a:p>
          <a:endParaRPr lang="zh-CN" altLang="en-US"/>
        </a:p>
      </dgm:t>
    </dgm:pt>
    <dgm:pt modelId="{9293B4A6-28AA-47CC-8E8A-373BE382424B}">
      <dgm:prSet/>
      <dgm:spPr/>
      <dgm:t>
        <a:bodyPr/>
        <a:lstStyle/>
        <a:p>
          <a:r>
            <a:rPr lang="zh-CN" dirty="0">
              <a:hlinkClick xmlns:r="http://schemas.openxmlformats.org/officeDocument/2006/relationships" r:id="rId1" action="ppaction://hlinkfile"/>
            </a:rPr>
            <a:t>实例</a:t>
          </a:r>
          <a:endParaRPr lang="en-US" altLang="zh-CN" dirty="0"/>
        </a:p>
      </dgm:t>
    </dgm:pt>
    <dgm:pt modelId="{86F780F1-1CA0-4158-96CF-2F3113DCC1D5}" type="parTrans" cxnId="{63750766-9D79-4E26-BAB8-423F165C4722}">
      <dgm:prSet/>
      <dgm:spPr/>
      <dgm:t>
        <a:bodyPr/>
        <a:lstStyle/>
        <a:p>
          <a:endParaRPr lang="zh-CN" altLang="en-US"/>
        </a:p>
      </dgm:t>
    </dgm:pt>
    <dgm:pt modelId="{A95AFBF7-9703-4D55-AD00-87EFED270AB7}" type="sibTrans" cxnId="{63750766-9D79-4E26-BAB8-423F165C4722}">
      <dgm:prSet/>
      <dgm:spPr/>
      <dgm:t>
        <a:bodyPr/>
        <a:lstStyle/>
        <a:p>
          <a:endParaRPr lang="zh-CN" altLang="en-US"/>
        </a:p>
      </dgm:t>
    </dgm:pt>
    <dgm:pt modelId="{B7CF5EFA-210C-4762-9A32-93A412CCFDD0}" type="pres">
      <dgm:prSet presAssocID="{DFDC1E07-2016-4B40-BD16-900E43EDF4D7}" presName="Name0" presStyleCnt="0">
        <dgm:presLayoutVars>
          <dgm:dir/>
          <dgm:animLvl val="lvl"/>
          <dgm:resizeHandles val="exact"/>
        </dgm:presLayoutVars>
      </dgm:prSet>
      <dgm:spPr/>
    </dgm:pt>
    <dgm:pt modelId="{3C03856A-579A-4D62-BA12-EACCE5742E22}" type="pres">
      <dgm:prSet presAssocID="{9293B4A6-28AA-47CC-8E8A-373BE382424B}" presName="linNode" presStyleCnt="0"/>
      <dgm:spPr/>
    </dgm:pt>
    <dgm:pt modelId="{82A517BF-BA71-4767-8C8B-9EA7762D4889}" type="pres">
      <dgm:prSet presAssocID="{9293B4A6-28AA-47CC-8E8A-373BE382424B}" presName="parentText" presStyleLbl="node1" presStyleIdx="0" presStyleCnt="1" custScaleX="80668" custScaleY="64722" custLinFactNeighborX="58891" custLinFactNeighborY="-25507">
        <dgm:presLayoutVars>
          <dgm:chMax val="1"/>
          <dgm:bulletEnabled val="1"/>
        </dgm:presLayoutVars>
      </dgm:prSet>
      <dgm:spPr/>
    </dgm:pt>
  </dgm:ptLst>
  <dgm:cxnLst>
    <dgm:cxn modelId="{34A1D533-3DE7-41B2-A439-6CF481B141F2}" type="presOf" srcId="{DFDC1E07-2016-4B40-BD16-900E43EDF4D7}" destId="{B7CF5EFA-210C-4762-9A32-93A412CCFDD0}" srcOrd="0" destOrd="0" presId="urn:microsoft.com/office/officeart/2005/8/layout/vList5"/>
    <dgm:cxn modelId="{63750766-9D79-4E26-BAB8-423F165C4722}" srcId="{DFDC1E07-2016-4B40-BD16-900E43EDF4D7}" destId="{9293B4A6-28AA-47CC-8E8A-373BE382424B}" srcOrd="0" destOrd="0" parTransId="{86F780F1-1CA0-4158-96CF-2F3113DCC1D5}" sibTransId="{A95AFBF7-9703-4D55-AD00-87EFED270AB7}"/>
    <dgm:cxn modelId="{3865E1D8-F9D6-4382-844E-BD12D0AED2E1}" type="presOf" srcId="{9293B4A6-28AA-47CC-8E8A-373BE382424B}" destId="{82A517BF-BA71-4767-8C8B-9EA7762D4889}" srcOrd="0" destOrd="0" presId="urn:microsoft.com/office/officeart/2005/8/layout/vList5"/>
    <dgm:cxn modelId="{B16769B0-2CD8-4460-BE90-3E24F4F6FDD4}" type="presParOf" srcId="{B7CF5EFA-210C-4762-9A32-93A412CCFDD0}" destId="{3C03856A-579A-4D62-BA12-EACCE5742E22}" srcOrd="0" destOrd="0" presId="urn:microsoft.com/office/officeart/2005/8/layout/vList5"/>
    <dgm:cxn modelId="{E1870AB3-3019-4C4F-8AD5-52D3411099FE}" type="presParOf" srcId="{3C03856A-579A-4D62-BA12-EACCE5742E22}" destId="{82A517BF-BA71-4767-8C8B-9EA7762D4889}"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37A3CC9-73CE-4931-BB30-F7B3665DFA0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zh-CN" altLang="en-US"/>
        </a:p>
      </dgm:t>
    </dgm:pt>
    <dgm:pt modelId="{89E9AFD4-8DE0-499D-8335-B5C2DCF3C564}">
      <dgm:prSet/>
      <dgm:spPr/>
      <dgm:t>
        <a:bodyPr/>
        <a:lstStyle/>
        <a:p>
          <a:pPr algn="l"/>
          <a:r>
            <a:rPr lang="en-US" dirty="0"/>
            <a:t>1. </a:t>
          </a:r>
          <a:r>
            <a:rPr lang="zh-CN" dirty="0"/>
            <a:t>先通过对</a:t>
          </a:r>
          <a:r>
            <a:rPr lang="en-US" dirty="0"/>
            <a:t>N</a:t>
          </a:r>
          <a:r>
            <a:rPr lang="zh-CN" dirty="0"/>
            <a:t>个训练样本的学习得到第一个弱分类器；</a:t>
          </a:r>
        </a:p>
      </dgm:t>
    </dgm:pt>
    <dgm:pt modelId="{74064F60-65E8-4D34-B9E2-60E52954A9CE}" type="parTrans" cxnId="{F722283B-C99E-43D8-9D65-B0A5895CE175}">
      <dgm:prSet/>
      <dgm:spPr/>
      <dgm:t>
        <a:bodyPr/>
        <a:lstStyle/>
        <a:p>
          <a:endParaRPr lang="zh-CN" altLang="en-US"/>
        </a:p>
      </dgm:t>
    </dgm:pt>
    <dgm:pt modelId="{8C9998C8-FA87-424F-BE1B-AD677ED4D5D9}" type="sibTrans" cxnId="{F722283B-C99E-43D8-9D65-B0A5895CE175}">
      <dgm:prSet/>
      <dgm:spPr/>
      <dgm:t>
        <a:bodyPr/>
        <a:lstStyle/>
        <a:p>
          <a:endParaRPr lang="zh-CN" altLang="en-US"/>
        </a:p>
      </dgm:t>
    </dgm:pt>
    <dgm:pt modelId="{5DCB0DC3-7115-479C-B5AF-08351E7E37CA}">
      <dgm:prSet/>
      <dgm:spPr/>
      <dgm:t>
        <a:bodyPr/>
        <a:lstStyle/>
        <a:p>
          <a:pPr algn="l"/>
          <a:r>
            <a:rPr lang="en-US" dirty="0"/>
            <a:t>2. </a:t>
          </a:r>
          <a:r>
            <a:rPr lang="zh-CN" dirty="0"/>
            <a:t>将分错的样本和其他的新数据一起构成一个新的</a:t>
          </a:r>
          <a:r>
            <a:rPr lang="en-US" dirty="0"/>
            <a:t>N</a:t>
          </a:r>
          <a:r>
            <a:rPr lang="zh-CN" dirty="0"/>
            <a:t>个的训练样本，通过对这个样本的学习得到第二个弱分类器 ；</a:t>
          </a:r>
        </a:p>
      </dgm:t>
    </dgm:pt>
    <dgm:pt modelId="{5EBE3E58-0F9A-4E96-9AA1-337DDE873F37}" type="parTrans" cxnId="{BB38748D-1190-4CAB-AE35-018090BC04DE}">
      <dgm:prSet/>
      <dgm:spPr/>
      <dgm:t>
        <a:bodyPr/>
        <a:lstStyle/>
        <a:p>
          <a:endParaRPr lang="zh-CN" altLang="en-US"/>
        </a:p>
      </dgm:t>
    </dgm:pt>
    <dgm:pt modelId="{932AA60B-1C21-4805-A545-70D6CF5C283A}" type="sibTrans" cxnId="{BB38748D-1190-4CAB-AE35-018090BC04DE}">
      <dgm:prSet/>
      <dgm:spPr/>
      <dgm:t>
        <a:bodyPr/>
        <a:lstStyle/>
        <a:p>
          <a:endParaRPr lang="zh-CN" altLang="en-US"/>
        </a:p>
      </dgm:t>
    </dgm:pt>
    <dgm:pt modelId="{A12DC443-588C-464A-A418-24FCAD268F54}">
      <dgm:prSet/>
      <dgm:spPr/>
      <dgm:t>
        <a:bodyPr/>
        <a:lstStyle/>
        <a:p>
          <a:r>
            <a:rPr lang="en-US" dirty="0"/>
            <a:t>3. </a:t>
          </a:r>
          <a:r>
            <a:rPr lang="zh-CN" dirty="0"/>
            <a:t>将</a:t>
          </a:r>
          <a:r>
            <a:rPr lang="en-US" dirty="0"/>
            <a:t>1</a:t>
          </a:r>
          <a:r>
            <a:rPr lang="zh-CN" dirty="0"/>
            <a:t>和</a:t>
          </a:r>
          <a:r>
            <a:rPr lang="en-US" dirty="0"/>
            <a:t>2</a:t>
          </a:r>
          <a:r>
            <a:rPr lang="zh-CN" dirty="0"/>
            <a:t>都分错了的样本加上其他的新样本构成另一个新的</a:t>
          </a:r>
          <a:r>
            <a:rPr lang="en-US" dirty="0"/>
            <a:t>N</a:t>
          </a:r>
          <a:r>
            <a:rPr lang="zh-CN" dirty="0"/>
            <a:t>个的训练样本，通过对这个样本的学习得到第三个弱分类器；</a:t>
          </a:r>
        </a:p>
      </dgm:t>
    </dgm:pt>
    <dgm:pt modelId="{FABD104F-BB52-48D7-BC93-283A5F37196A}" type="parTrans" cxnId="{7E828DD1-B887-4C81-9D8A-866CE7EFE756}">
      <dgm:prSet/>
      <dgm:spPr/>
      <dgm:t>
        <a:bodyPr/>
        <a:lstStyle/>
        <a:p>
          <a:endParaRPr lang="zh-CN" altLang="en-US"/>
        </a:p>
      </dgm:t>
    </dgm:pt>
    <dgm:pt modelId="{7B036237-F116-4006-BB2D-2B09A00356C9}" type="sibTrans" cxnId="{7E828DD1-B887-4C81-9D8A-866CE7EFE756}">
      <dgm:prSet/>
      <dgm:spPr/>
      <dgm:t>
        <a:bodyPr/>
        <a:lstStyle/>
        <a:p>
          <a:endParaRPr lang="zh-CN" altLang="en-US"/>
        </a:p>
      </dgm:t>
    </dgm:pt>
    <dgm:pt modelId="{D937EF9D-5B39-4D39-9370-D6C1913E75D7}">
      <dgm:prSet/>
      <dgm:spPr/>
      <dgm:t>
        <a:bodyPr/>
        <a:lstStyle/>
        <a:p>
          <a:pPr algn="l"/>
          <a:r>
            <a:rPr lang="en-US" dirty="0"/>
            <a:t>4. </a:t>
          </a:r>
          <a:r>
            <a:rPr lang="zh-CN" dirty="0"/>
            <a:t>最终经过提升的强分类器。即某个数据被分为哪一类要由各分类器权值决定。</a:t>
          </a:r>
        </a:p>
      </dgm:t>
    </dgm:pt>
    <dgm:pt modelId="{562E0775-8C01-4728-BB5F-3439522EEA5B}" type="parTrans" cxnId="{9965C572-9A71-459C-BE04-519A3E49068F}">
      <dgm:prSet/>
      <dgm:spPr/>
      <dgm:t>
        <a:bodyPr/>
        <a:lstStyle/>
        <a:p>
          <a:endParaRPr lang="zh-CN" altLang="en-US"/>
        </a:p>
      </dgm:t>
    </dgm:pt>
    <dgm:pt modelId="{CBFD99A9-F2AD-417F-9B12-E389E882D659}" type="sibTrans" cxnId="{9965C572-9A71-459C-BE04-519A3E49068F}">
      <dgm:prSet/>
      <dgm:spPr/>
      <dgm:t>
        <a:bodyPr/>
        <a:lstStyle/>
        <a:p>
          <a:endParaRPr lang="zh-CN" altLang="en-US"/>
        </a:p>
      </dgm:t>
    </dgm:pt>
    <dgm:pt modelId="{D46B1E7A-2E99-4B81-BFBD-594F925225E1}" type="pres">
      <dgm:prSet presAssocID="{837A3CC9-73CE-4931-BB30-F7B3665DFA09}" presName="CompostProcess" presStyleCnt="0">
        <dgm:presLayoutVars>
          <dgm:dir/>
          <dgm:resizeHandles val="exact"/>
        </dgm:presLayoutVars>
      </dgm:prSet>
      <dgm:spPr/>
    </dgm:pt>
    <dgm:pt modelId="{E78C77B4-CAE8-4A54-99D3-BD657EC49DAE}" type="pres">
      <dgm:prSet presAssocID="{837A3CC9-73CE-4931-BB30-F7B3665DFA09}" presName="arrow" presStyleLbl="bgShp" presStyleIdx="0" presStyleCnt="1"/>
      <dgm:spPr/>
    </dgm:pt>
    <dgm:pt modelId="{E506C7DB-A9E6-44E4-809F-1C480B1B00FA}" type="pres">
      <dgm:prSet presAssocID="{837A3CC9-73CE-4931-BB30-F7B3665DFA09}" presName="linearProcess" presStyleCnt="0"/>
      <dgm:spPr/>
    </dgm:pt>
    <dgm:pt modelId="{5A77B85F-08A9-4A49-9905-374AD732E955}" type="pres">
      <dgm:prSet presAssocID="{89E9AFD4-8DE0-499D-8335-B5C2DCF3C564}" presName="textNode" presStyleLbl="node1" presStyleIdx="0" presStyleCnt="4">
        <dgm:presLayoutVars>
          <dgm:bulletEnabled val="1"/>
        </dgm:presLayoutVars>
      </dgm:prSet>
      <dgm:spPr/>
    </dgm:pt>
    <dgm:pt modelId="{FB015ED1-FB06-41A4-8DB1-5E2249F11CB9}" type="pres">
      <dgm:prSet presAssocID="{8C9998C8-FA87-424F-BE1B-AD677ED4D5D9}" presName="sibTrans" presStyleCnt="0"/>
      <dgm:spPr/>
    </dgm:pt>
    <dgm:pt modelId="{4649B9FC-8B65-4226-917A-3B956962FEC1}" type="pres">
      <dgm:prSet presAssocID="{5DCB0DC3-7115-479C-B5AF-08351E7E37CA}" presName="textNode" presStyleLbl="node1" presStyleIdx="1" presStyleCnt="4">
        <dgm:presLayoutVars>
          <dgm:bulletEnabled val="1"/>
        </dgm:presLayoutVars>
      </dgm:prSet>
      <dgm:spPr/>
    </dgm:pt>
    <dgm:pt modelId="{EE5E79B8-793E-4CB1-9152-B0DBF20C12DB}" type="pres">
      <dgm:prSet presAssocID="{932AA60B-1C21-4805-A545-70D6CF5C283A}" presName="sibTrans" presStyleCnt="0"/>
      <dgm:spPr/>
    </dgm:pt>
    <dgm:pt modelId="{F491C877-0C7F-42CF-9774-8F9D536A9AAD}" type="pres">
      <dgm:prSet presAssocID="{A12DC443-588C-464A-A418-24FCAD268F54}" presName="textNode" presStyleLbl="node1" presStyleIdx="2" presStyleCnt="4">
        <dgm:presLayoutVars>
          <dgm:bulletEnabled val="1"/>
        </dgm:presLayoutVars>
      </dgm:prSet>
      <dgm:spPr/>
    </dgm:pt>
    <dgm:pt modelId="{33062130-8B48-4F1B-A6CB-619E6D4274D6}" type="pres">
      <dgm:prSet presAssocID="{7B036237-F116-4006-BB2D-2B09A00356C9}" presName="sibTrans" presStyleCnt="0"/>
      <dgm:spPr/>
    </dgm:pt>
    <dgm:pt modelId="{B9290B88-124C-4787-8906-07D0BA9EBD51}" type="pres">
      <dgm:prSet presAssocID="{D937EF9D-5B39-4D39-9370-D6C1913E75D7}" presName="textNode" presStyleLbl="node1" presStyleIdx="3" presStyleCnt="4">
        <dgm:presLayoutVars>
          <dgm:bulletEnabled val="1"/>
        </dgm:presLayoutVars>
      </dgm:prSet>
      <dgm:spPr/>
    </dgm:pt>
  </dgm:ptLst>
  <dgm:cxnLst>
    <dgm:cxn modelId="{AD2C6804-368D-474B-806D-41BDB3B9B6AC}" type="presOf" srcId="{89E9AFD4-8DE0-499D-8335-B5C2DCF3C564}" destId="{5A77B85F-08A9-4A49-9905-374AD732E955}" srcOrd="0" destOrd="0" presId="urn:microsoft.com/office/officeart/2005/8/layout/hProcess9"/>
    <dgm:cxn modelId="{F722283B-C99E-43D8-9D65-B0A5895CE175}" srcId="{837A3CC9-73CE-4931-BB30-F7B3665DFA09}" destId="{89E9AFD4-8DE0-499D-8335-B5C2DCF3C564}" srcOrd="0" destOrd="0" parTransId="{74064F60-65E8-4D34-B9E2-60E52954A9CE}" sibTransId="{8C9998C8-FA87-424F-BE1B-AD677ED4D5D9}"/>
    <dgm:cxn modelId="{9E9F8840-5988-4179-9285-22CFD9CD578D}" type="presOf" srcId="{837A3CC9-73CE-4931-BB30-F7B3665DFA09}" destId="{D46B1E7A-2E99-4B81-BFBD-594F925225E1}" srcOrd="0" destOrd="0" presId="urn:microsoft.com/office/officeart/2005/8/layout/hProcess9"/>
    <dgm:cxn modelId="{7FA61C6A-7741-4B33-A084-DBBC615F7D6E}" type="presOf" srcId="{5DCB0DC3-7115-479C-B5AF-08351E7E37CA}" destId="{4649B9FC-8B65-4226-917A-3B956962FEC1}" srcOrd="0" destOrd="0" presId="urn:microsoft.com/office/officeart/2005/8/layout/hProcess9"/>
    <dgm:cxn modelId="{9965C572-9A71-459C-BE04-519A3E49068F}" srcId="{837A3CC9-73CE-4931-BB30-F7B3665DFA09}" destId="{D937EF9D-5B39-4D39-9370-D6C1913E75D7}" srcOrd="3" destOrd="0" parTransId="{562E0775-8C01-4728-BB5F-3439522EEA5B}" sibTransId="{CBFD99A9-F2AD-417F-9B12-E389E882D659}"/>
    <dgm:cxn modelId="{4F26448C-6656-4E49-BB40-F09758695CC7}" type="presOf" srcId="{D937EF9D-5B39-4D39-9370-D6C1913E75D7}" destId="{B9290B88-124C-4787-8906-07D0BA9EBD51}" srcOrd="0" destOrd="0" presId="urn:microsoft.com/office/officeart/2005/8/layout/hProcess9"/>
    <dgm:cxn modelId="{BB38748D-1190-4CAB-AE35-018090BC04DE}" srcId="{837A3CC9-73CE-4931-BB30-F7B3665DFA09}" destId="{5DCB0DC3-7115-479C-B5AF-08351E7E37CA}" srcOrd="1" destOrd="0" parTransId="{5EBE3E58-0F9A-4E96-9AA1-337DDE873F37}" sibTransId="{932AA60B-1C21-4805-A545-70D6CF5C283A}"/>
    <dgm:cxn modelId="{EC8273B6-8FDC-4233-93CA-7877D09A035B}" type="presOf" srcId="{A12DC443-588C-464A-A418-24FCAD268F54}" destId="{F491C877-0C7F-42CF-9774-8F9D536A9AAD}" srcOrd="0" destOrd="0" presId="urn:microsoft.com/office/officeart/2005/8/layout/hProcess9"/>
    <dgm:cxn modelId="{7E828DD1-B887-4C81-9D8A-866CE7EFE756}" srcId="{837A3CC9-73CE-4931-BB30-F7B3665DFA09}" destId="{A12DC443-588C-464A-A418-24FCAD268F54}" srcOrd="2" destOrd="0" parTransId="{FABD104F-BB52-48D7-BC93-283A5F37196A}" sibTransId="{7B036237-F116-4006-BB2D-2B09A00356C9}"/>
    <dgm:cxn modelId="{2470AF4D-6FB5-43D7-8522-D0553906593D}" type="presParOf" srcId="{D46B1E7A-2E99-4B81-BFBD-594F925225E1}" destId="{E78C77B4-CAE8-4A54-99D3-BD657EC49DAE}" srcOrd="0" destOrd="0" presId="urn:microsoft.com/office/officeart/2005/8/layout/hProcess9"/>
    <dgm:cxn modelId="{2D2FAC90-BE06-46E1-A59D-0D3E2298ED8E}" type="presParOf" srcId="{D46B1E7A-2E99-4B81-BFBD-594F925225E1}" destId="{E506C7DB-A9E6-44E4-809F-1C480B1B00FA}" srcOrd="1" destOrd="0" presId="urn:microsoft.com/office/officeart/2005/8/layout/hProcess9"/>
    <dgm:cxn modelId="{2B21C054-8350-4E98-B026-F3A20A85EE83}" type="presParOf" srcId="{E506C7DB-A9E6-44E4-809F-1C480B1B00FA}" destId="{5A77B85F-08A9-4A49-9905-374AD732E955}" srcOrd="0" destOrd="0" presId="urn:microsoft.com/office/officeart/2005/8/layout/hProcess9"/>
    <dgm:cxn modelId="{4CB86FBE-01A8-424E-83A9-566814AE346A}" type="presParOf" srcId="{E506C7DB-A9E6-44E4-809F-1C480B1B00FA}" destId="{FB015ED1-FB06-41A4-8DB1-5E2249F11CB9}" srcOrd="1" destOrd="0" presId="urn:microsoft.com/office/officeart/2005/8/layout/hProcess9"/>
    <dgm:cxn modelId="{AB2E2F4B-6566-488A-BF38-48A750EBCB7C}" type="presParOf" srcId="{E506C7DB-A9E6-44E4-809F-1C480B1B00FA}" destId="{4649B9FC-8B65-4226-917A-3B956962FEC1}" srcOrd="2" destOrd="0" presId="urn:microsoft.com/office/officeart/2005/8/layout/hProcess9"/>
    <dgm:cxn modelId="{22E97D65-4316-4D60-ADB7-EF1E97B9AC96}" type="presParOf" srcId="{E506C7DB-A9E6-44E4-809F-1C480B1B00FA}" destId="{EE5E79B8-793E-4CB1-9152-B0DBF20C12DB}" srcOrd="3" destOrd="0" presId="urn:microsoft.com/office/officeart/2005/8/layout/hProcess9"/>
    <dgm:cxn modelId="{442D5695-AA07-48E3-8A1E-D49F88E03FAE}" type="presParOf" srcId="{E506C7DB-A9E6-44E4-809F-1C480B1B00FA}" destId="{F491C877-0C7F-42CF-9774-8F9D536A9AAD}" srcOrd="4" destOrd="0" presId="urn:microsoft.com/office/officeart/2005/8/layout/hProcess9"/>
    <dgm:cxn modelId="{D6C71B6D-BD85-4B4A-BF77-43C2300E95A9}" type="presParOf" srcId="{E506C7DB-A9E6-44E4-809F-1C480B1B00FA}" destId="{33062130-8B48-4F1B-A6CB-619E6D4274D6}" srcOrd="5" destOrd="0" presId="urn:microsoft.com/office/officeart/2005/8/layout/hProcess9"/>
    <dgm:cxn modelId="{4A8696FD-3609-404F-AEF7-57AE90288F24}" type="presParOf" srcId="{E506C7DB-A9E6-44E4-809F-1C480B1B00FA}" destId="{B9290B88-124C-4787-8906-07D0BA9EBD51}"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2DA42CD-F814-4F87-8093-34A1B570D24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157F4217-4085-49A1-AC46-7625C82C2D44}">
      <dgm:prSet/>
      <dgm:spPr/>
      <dgm:t>
        <a:bodyPr/>
        <a:lstStyle/>
        <a:p>
          <a:r>
            <a:rPr lang="zh-CN" dirty="0"/>
            <a:t>针对同一个训练集训练不同的分类器</a:t>
          </a:r>
          <a:r>
            <a:rPr lang="en-US" dirty="0"/>
            <a:t>(</a:t>
          </a:r>
          <a:r>
            <a:rPr lang="zh-CN" dirty="0"/>
            <a:t>弱分类器</a:t>
          </a:r>
          <a:r>
            <a:rPr lang="en-US" dirty="0"/>
            <a:t>)</a:t>
          </a:r>
          <a:r>
            <a:rPr lang="zh-CN" dirty="0"/>
            <a:t>，然后把这些弱分类器集合起来，构成一个更强的最终分类器（强分类器）。</a:t>
          </a:r>
        </a:p>
      </dgm:t>
    </dgm:pt>
    <dgm:pt modelId="{B1E13BBB-2760-4ED9-9925-CC9B856979E7}" type="parTrans" cxnId="{5FD9C9ED-4DD0-4AFD-83B6-8C87E310DE78}">
      <dgm:prSet/>
      <dgm:spPr/>
      <dgm:t>
        <a:bodyPr/>
        <a:lstStyle/>
        <a:p>
          <a:endParaRPr lang="zh-CN" altLang="en-US"/>
        </a:p>
      </dgm:t>
    </dgm:pt>
    <dgm:pt modelId="{5A6B0420-E5A8-4C5B-A89B-5CA823B36DF0}" type="sibTrans" cxnId="{5FD9C9ED-4DD0-4AFD-83B6-8C87E310DE78}">
      <dgm:prSet/>
      <dgm:spPr/>
      <dgm:t>
        <a:bodyPr/>
        <a:lstStyle/>
        <a:p>
          <a:endParaRPr lang="zh-CN" altLang="en-US"/>
        </a:p>
      </dgm:t>
    </dgm:pt>
    <dgm:pt modelId="{58A93637-FC04-42E2-8783-EF1564234DE0}" type="pres">
      <dgm:prSet presAssocID="{92DA42CD-F814-4F87-8093-34A1B570D24D}" presName="linear" presStyleCnt="0">
        <dgm:presLayoutVars>
          <dgm:animLvl val="lvl"/>
          <dgm:resizeHandles val="exact"/>
        </dgm:presLayoutVars>
      </dgm:prSet>
      <dgm:spPr/>
    </dgm:pt>
    <dgm:pt modelId="{3898DE15-4A06-480B-8540-FA2B5C6EC41B}" type="pres">
      <dgm:prSet presAssocID="{157F4217-4085-49A1-AC46-7625C82C2D44}" presName="parentText" presStyleLbl="node1" presStyleIdx="0" presStyleCnt="1">
        <dgm:presLayoutVars>
          <dgm:chMax val="0"/>
          <dgm:bulletEnabled val="1"/>
        </dgm:presLayoutVars>
      </dgm:prSet>
      <dgm:spPr/>
    </dgm:pt>
  </dgm:ptLst>
  <dgm:cxnLst>
    <dgm:cxn modelId="{7E671D56-329F-4360-B242-D26EBFF0E2A4}" type="presOf" srcId="{157F4217-4085-49A1-AC46-7625C82C2D44}" destId="{3898DE15-4A06-480B-8540-FA2B5C6EC41B}" srcOrd="0" destOrd="0" presId="urn:microsoft.com/office/officeart/2005/8/layout/vList2"/>
    <dgm:cxn modelId="{5EAB0C7D-5B1E-45A3-AA13-907BC1823B0A}" type="presOf" srcId="{92DA42CD-F814-4F87-8093-34A1B570D24D}" destId="{58A93637-FC04-42E2-8783-EF1564234DE0}" srcOrd="0" destOrd="0" presId="urn:microsoft.com/office/officeart/2005/8/layout/vList2"/>
    <dgm:cxn modelId="{5FD9C9ED-4DD0-4AFD-83B6-8C87E310DE78}" srcId="{92DA42CD-F814-4F87-8093-34A1B570D24D}" destId="{157F4217-4085-49A1-AC46-7625C82C2D44}" srcOrd="0" destOrd="0" parTransId="{B1E13BBB-2760-4ED9-9925-CC9B856979E7}" sibTransId="{5A6B0420-E5A8-4C5B-A89B-5CA823B36DF0}"/>
    <dgm:cxn modelId="{945DB201-89A4-41B1-A71B-64EC6EEAC6E6}" type="presParOf" srcId="{58A93637-FC04-42E2-8783-EF1564234DE0}" destId="{3898DE15-4A06-480B-8540-FA2B5C6EC41B}"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26BD03-CF62-4B29-B88D-EC3D6C9D79ED}" type="doc">
      <dgm:prSet loTypeId="urn:microsoft.com/office/officeart/2005/8/layout/hList9#1" loCatId="list" qsTypeId="urn:microsoft.com/office/officeart/2005/8/quickstyle/simple1#1" qsCatId="simple" csTypeId="urn:microsoft.com/office/officeart/2005/8/colors/colorful1#1" csCatId="colorful"/>
      <dgm:spPr/>
      <dgm:t>
        <a:bodyPr/>
        <a:lstStyle/>
        <a:p>
          <a:endParaRPr lang="zh-CN" altLang="en-US"/>
        </a:p>
      </dgm:t>
    </dgm:pt>
    <dgm:pt modelId="{93C7FB22-8570-475C-A43C-D58BD1EF6D0A}">
      <dgm:prSet/>
      <dgm:spPr/>
      <dgm:t>
        <a:bodyPr/>
        <a:lstStyle/>
        <a:p>
          <a:r>
            <a:rPr lang="zh-CN" dirty="0">
              <a:hlinkClick xmlns:r="http://schemas.openxmlformats.org/officeDocument/2006/relationships" r:id="rId1" action="ppaction://hlinksldjump"/>
            </a:rPr>
            <a:t>文本特征</a:t>
          </a:r>
          <a:endParaRPr lang="zh-CN" dirty="0"/>
        </a:p>
      </dgm:t>
    </dgm:pt>
    <dgm:pt modelId="{439DF619-CC23-407C-A60C-E81522FA8EEC}" type="parTrans" cxnId="{5E3FEE55-8049-4B14-8D41-50CD7CAFE1CC}">
      <dgm:prSet/>
      <dgm:spPr/>
      <dgm:t>
        <a:bodyPr/>
        <a:lstStyle/>
        <a:p>
          <a:endParaRPr lang="zh-CN" altLang="en-US"/>
        </a:p>
      </dgm:t>
    </dgm:pt>
    <dgm:pt modelId="{26A03782-49FE-41BE-A6A7-D118E7D1234A}" type="sibTrans" cxnId="{5E3FEE55-8049-4B14-8D41-50CD7CAFE1CC}">
      <dgm:prSet/>
      <dgm:spPr/>
      <dgm:t>
        <a:bodyPr/>
        <a:lstStyle/>
        <a:p>
          <a:endParaRPr lang="zh-CN" altLang="en-US"/>
        </a:p>
      </dgm:t>
    </dgm:pt>
    <dgm:pt modelId="{1CB5CD64-2B7A-450D-BB50-DB18C646F052}">
      <dgm:prSet/>
      <dgm:spPr/>
      <dgm:t>
        <a:bodyPr/>
        <a:lstStyle/>
        <a:p>
          <a:r>
            <a:rPr lang="zh-CN" dirty="0">
              <a:hlinkClick xmlns:r="http://schemas.openxmlformats.org/officeDocument/2006/relationships" r:id="rId2" action="ppaction://hlinksldjump"/>
            </a:rPr>
            <a:t>视觉特征</a:t>
          </a:r>
          <a:endParaRPr lang="zh-CN" dirty="0"/>
        </a:p>
      </dgm:t>
    </dgm:pt>
    <dgm:pt modelId="{D7A5933C-019F-470C-ACD2-F3F6460C407E}" type="parTrans" cxnId="{C2BD9E5B-117C-4708-9A4D-F657F5ACD61E}">
      <dgm:prSet/>
      <dgm:spPr/>
      <dgm:t>
        <a:bodyPr/>
        <a:lstStyle/>
        <a:p>
          <a:endParaRPr lang="zh-CN" altLang="en-US"/>
        </a:p>
      </dgm:t>
    </dgm:pt>
    <dgm:pt modelId="{A9F9655F-7D9E-4494-AC08-59129A2D4B5D}" type="sibTrans" cxnId="{C2BD9E5B-117C-4708-9A4D-F657F5ACD61E}">
      <dgm:prSet/>
      <dgm:spPr/>
      <dgm:t>
        <a:bodyPr/>
        <a:lstStyle/>
        <a:p>
          <a:endParaRPr lang="zh-CN" altLang="en-US"/>
        </a:p>
      </dgm:t>
    </dgm:pt>
    <dgm:pt modelId="{A0AE6092-93D7-4857-91BF-B33BC3914F6F}">
      <dgm:prSet/>
      <dgm:spPr/>
      <dgm:t>
        <a:bodyPr/>
        <a:lstStyle/>
        <a:p>
          <a:r>
            <a:rPr lang="zh-CN" dirty="0">
              <a:hlinkClick xmlns:r="http://schemas.openxmlformats.org/officeDocument/2006/relationships" r:id="rId3" action="ppaction://hlinksldjump"/>
            </a:rPr>
            <a:t>社交特征</a:t>
          </a:r>
          <a:endParaRPr lang="zh-CN" dirty="0"/>
        </a:p>
      </dgm:t>
    </dgm:pt>
    <dgm:pt modelId="{4585E461-6DBD-4A10-9FB9-2C0CC7F6C8DF}" type="parTrans" cxnId="{D462CB66-67DC-4B0E-A3C3-98A367C44B21}">
      <dgm:prSet/>
      <dgm:spPr/>
      <dgm:t>
        <a:bodyPr/>
        <a:lstStyle/>
        <a:p>
          <a:endParaRPr lang="zh-CN" altLang="en-US"/>
        </a:p>
      </dgm:t>
    </dgm:pt>
    <dgm:pt modelId="{C8BB5D15-69D5-4669-8EC5-BBD2BA042F90}" type="sibTrans" cxnId="{D462CB66-67DC-4B0E-A3C3-98A367C44B21}">
      <dgm:prSet/>
      <dgm:spPr/>
      <dgm:t>
        <a:bodyPr/>
        <a:lstStyle/>
        <a:p>
          <a:endParaRPr lang="zh-CN" altLang="en-US"/>
        </a:p>
      </dgm:t>
    </dgm:pt>
    <dgm:pt modelId="{747C2391-2218-4E2B-8E3C-E0741B75460A}" type="pres">
      <dgm:prSet presAssocID="{5626BD03-CF62-4B29-B88D-EC3D6C9D79ED}" presName="list" presStyleCnt="0">
        <dgm:presLayoutVars>
          <dgm:dir/>
          <dgm:animLvl val="lvl"/>
        </dgm:presLayoutVars>
      </dgm:prSet>
      <dgm:spPr/>
    </dgm:pt>
    <dgm:pt modelId="{84D4A3C8-9536-450C-AFC0-6182B131AA58}" type="pres">
      <dgm:prSet presAssocID="{93C7FB22-8570-475C-A43C-D58BD1EF6D0A}" presName="posSpace" presStyleCnt="0"/>
      <dgm:spPr/>
    </dgm:pt>
    <dgm:pt modelId="{A2E928E0-FEBB-4E22-A4F3-3BB88F49CB9D}" type="pres">
      <dgm:prSet presAssocID="{93C7FB22-8570-475C-A43C-D58BD1EF6D0A}" presName="vertFlow" presStyleCnt="0"/>
      <dgm:spPr/>
    </dgm:pt>
    <dgm:pt modelId="{15304501-2FF2-4DCB-92E0-683CC97152B5}" type="pres">
      <dgm:prSet presAssocID="{93C7FB22-8570-475C-A43C-D58BD1EF6D0A}" presName="topSpace" presStyleCnt="0"/>
      <dgm:spPr/>
    </dgm:pt>
    <dgm:pt modelId="{5A9A1DB7-E07D-4C0C-9DC0-18F4F49941BD}" type="pres">
      <dgm:prSet presAssocID="{93C7FB22-8570-475C-A43C-D58BD1EF6D0A}" presName="firstComp" presStyleCnt="0"/>
      <dgm:spPr/>
    </dgm:pt>
    <dgm:pt modelId="{3F0333F4-B160-473F-B708-8453C89513E8}" type="pres">
      <dgm:prSet presAssocID="{93C7FB22-8570-475C-A43C-D58BD1EF6D0A}" presName="firstChild" presStyleLbl="bgAccFollowNode1" presStyleIdx="0" presStyleCnt="3"/>
      <dgm:spPr/>
    </dgm:pt>
    <dgm:pt modelId="{507C81FE-7E78-4C00-83E5-FAE94F3E0CA1}" type="pres">
      <dgm:prSet presAssocID="{93C7FB22-8570-475C-A43C-D58BD1EF6D0A}" presName="firstChildTx" presStyleLbl="bgAccFollowNode1" presStyleIdx="0" presStyleCnt="3">
        <dgm:presLayoutVars>
          <dgm:bulletEnabled val="1"/>
        </dgm:presLayoutVars>
      </dgm:prSet>
      <dgm:spPr/>
    </dgm:pt>
    <dgm:pt modelId="{6B76A645-E5E6-4A4A-A88F-F837584C0DD6}" type="pres">
      <dgm:prSet presAssocID="{93C7FB22-8570-475C-A43C-D58BD1EF6D0A}" presName="negSpace" presStyleCnt="0"/>
      <dgm:spPr/>
    </dgm:pt>
    <dgm:pt modelId="{39F8319E-ADA5-4562-BCED-4E85DCB77CB4}" type="pres">
      <dgm:prSet presAssocID="{93C7FB22-8570-475C-A43C-D58BD1EF6D0A}" presName="circle" presStyleLbl="node1" presStyleIdx="0" presStyleCnt="3"/>
      <dgm:spPr/>
    </dgm:pt>
    <dgm:pt modelId="{CC0D4A36-4E89-4784-90AD-F45992F85593}" type="pres">
      <dgm:prSet presAssocID="{26A03782-49FE-41BE-A6A7-D118E7D1234A}" presName="transSpace" presStyleCnt="0"/>
      <dgm:spPr/>
    </dgm:pt>
    <dgm:pt modelId="{2CDDDE3F-9769-4C2F-B825-F9F7013AEC4E}" type="pres">
      <dgm:prSet presAssocID="{1CB5CD64-2B7A-450D-BB50-DB18C646F052}" presName="posSpace" presStyleCnt="0"/>
      <dgm:spPr/>
    </dgm:pt>
    <dgm:pt modelId="{D3988352-ADA8-42D1-B818-F33AA4E5345C}" type="pres">
      <dgm:prSet presAssocID="{1CB5CD64-2B7A-450D-BB50-DB18C646F052}" presName="vertFlow" presStyleCnt="0"/>
      <dgm:spPr/>
    </dgm:pt>
    <dgm:pt modelId="{12E45C93-20C9-4A3D-AA29-3044CDFB3D0A}" type="pres">
      <dgm:prSet presAssocID="{1CB5CD64-2B7A-450D-BB50-DB18C646F052}" presName="topSpace" presStyleCnt="0"/>
      <dgm:spPr/>
    </dgm:pt>
    <dgm:pt modelId="{F2B0F81E-A04C-4971-85A7-EE6C8F319D07}" type="pres">
      <dgm:prSet presAssocID="{1CB5CD64-2B7A-450D-BB50-DB18C646F052}" presName="firstComp" presStyleCnt="0"/>
      <dgm:spPr/>
    </dgm:pt>
    <dgm:pt modelId="{FC8BDF0B-1002-496F-9907-5E32B0F25238}" type="pres">
      <dgm:prSet presAssocID="{1CB5CD64-2B7A-450D-BB50-DB18C646F052}" presName="firstChild" presStyleLbl="bgAccFollowNode1" presStyleIdx="1" presStyleCnt="3"/>
      <dgm:spPr/>
    </dgm:pt>
    <dgm:pt modelId="{094AC274-14EF-4C69-B00A-1F03A31DC7FC}" type="pres">
      <dgm:prSet presAssocID="{1CB5CD64-2B7A-450D-BB50-DB18C646F052}" presName="firstChildTx" presStyleLbl="bgAccFollowNode1" presStyleIdx="1" presStyleCnt="3">
        <dgm:presLayoutVars>
          <dgm:bulletEnabled val="1"/>
        </dgm:presLayoutVars>
      </dgm:prSet>
      <dgm:spPr/>
    </dgm:pt>
    <dgm:pt modelId="{39E6440F-91DD-4A5C-ABA1-E965A71D8D34}" type="pres">
      <dgm:prSet presAssocID="{1CB5CD64-2B7A-450D-BB50-DB18C646F052}" presName="negSpace" presStyleCnt="0"/>
      <dgm:spPr/>
    </dgm:pt>
    <dgm:pt modelId="{151D79E0-954B-4043-BBFC-7A321464D70C}" type="pres">
      <dgm:prSet presAssocID="{1CB5CD64-2B7A-450D-BB50-DB18C646F052}" presName="circle" presStyleLbl="node1" presStyleIdx="1" presStyleCnt="3"/>
      <dgm:spPr/>
    </dgm:pt>
    <dgm:pt modelId="{5B55093E-812A-4E1A-9A5B-FCFD5EE21FC4}" type="pres">
      <dgm:prSet presAssocID="{A9F9655F-7D9E-4494-AC08-59129A2D4B5D}" presName="transSpace" presStyleCnt="0"/>
      <dgm:spPr/>
    </dgm:pt>
    <dgm:pt modelId="{637801C8-1F58-4488-BCEE-9DCAD7898B9F}" type="pres">
      <dgm:prSet presAssocID="{A0AE6092-93D7-4857-91BF-B33BC3914F6F}" presName="posSpace" presStyleCnt="0"/>
      <dgm:spPr/>
    </dgm:pt>
    <dgm:pt modelId="{E40C946D-5A67-458E-9132-2F7CCB775720}" type="pres">
      <dgm:prSet presAssocID="{A0AE6092-93D7-4857-91BF-B33BC3914F6F}" presName="vertFlow" presStyleCnt="0"/>
      <dgm:spPr/>
    </dgm:pt>
    <dgm:pt modelId="{1C1830FE-12F0-4A59-8E31-797BBC6C3D21}" type="pres">
      <dgm:prSet presAssocID="{A0AE6092-93D7-4857-91BF-B33BC3914F6F}" presName="topSpace" presStyleCnt="0"/>
      <dgm:spPr/>
    </dgm:pt>
    <dgm:pt modelId="{A5F880ED-28E8-4773-A08F-FCA7E6C1020D}" type="pres">
      <dgm:prSet presAssocID="{A0AE6092-93D7-4857-91BF-B33BC3914F6F}" presName="firstComp" presStyleCnt="0"/>
      <dgm:spPr/>
    </dgm:pt>
    <dgm:pt modelId="{B666A60A-154B-4D33-B88F-361C1969713A}" type="pres">
      <dgm:prSet presAssocID="{A0AE6092-93D7-4857-91BF-B33BC3914F6F}" presName="firstChild" presStyleLbl="bgAccFollowNode1" presStyleIdx="2" presStyleCnt="3"/>
      <dgm:spPr/>
    </dgm:pt>
    <dgm:pt modelId="{C1DA41C2-A814-41B2-9017-EE598ED9CF7B}" type="pres">
      <dgm:prSet presAssocID="{A0AE6092-93D7-4857-91BF-B33BC3914F6F}" presName="firstChildTx" presStyleLbl="bgAccFollowNode1" presStyleIdx="2" presStyleCnt="3">
        <dgm:presLayoutVars>
          <dgm:bulletEnabled val="1"/>
        </dgm:presLayoutVars>
      </dgm:prSet>
      <dgm:spPr/>
    </dgm:pt>
    <dgm:pt modelId="{4F544028-CE88-4F0A-A24F-81B10600DE7A}" type="pres">
      <dgm:prSet presAssocID="{A0AE6092-93D7-4857-91BF-B33BC3914F6F}" presName="negSpace" presStyleCnt="0"/>
      <dgm:spPr/>
    </dgm:pt>
    <dgm:pt modelId="{F7ABC0E0-A97B-4146-8581-571FA5216B1B}" type="pres">
      <dgm:prSet presAssocID="{A0AE6092-93D7-4857-91BF-B33BC3914F6F}" presName="circle" presStyleLbl="node1" presStyleIdx="2" presStyleCnt="3"/>
      <dgm:spPr/>
    </dgm:pt>
  </dgm:ptLst>
  <dgm:cxnLst>
    <dgm:cxn modelId="{4F23F339-0ECE-4AFB-BFA9-8E95E04C6395}" type="presOf" srcId="{5626BD03-CF62-4B29-B88D-EC3D6C9D79ED}" destId="{747C2391-2218-4E2B-8E3C-E0741B75460A}" srcOrd="0" destOrd="0" presId="urn:microsoft.com/office/officeart/2005/8/layout/hList9#1"/>
    <dgm:cxn modelId="{C2BD9E5B-117C-4708-9A4D-F657F5ACD61E}" srcId="{5626BD03-CF62-4B29-B88D-EC3D6C9D79ED}" destId="{1CB5CD64-2B7A-450D-BB50-DB18C646F052}" srcOrd="1" destOrd="0" parTransId="{D7A5933C-019F-470C-ACD2-F3F6460C407E}" sibTransId="{A9F9655F-7D9E-4494-AC08-59129A2D4B5D}"/>
    <dgm:cxn modelId="{D462CB66-67DC-4B0E-A3C3-98A367C44B21}" srcId="{5626BD03-CF62-4B29-B88D-EC3D6C9D79ED}" destId="{A0AE6092-93D7-4857-91BF-B33BC3914F6F}" srcOrd="2" destOrd="0" parTransId="{4585E461-6DBD-4A10-9FB9-2C0CC7F6C8DF}" sibTransId="{C8BB5D15-69D5-4669-8EC5-BBD2BA042F90}"/>
    <dgm:cxn modelId="{06E63950-8469-4F9E-9F84-D10E6473080B}" type="presOf" srcId="{1CB5CD64-2B7A-450D-BB50-DB18C646F052}" destId="{151D79E0-954B-4043-BBFC-7A321464D70C}" srcOrd="0" destOrd="0" presId="urn:microsoft.com/office/officeart/2005/8/layout/hList9#1"/>
    <dgm:cxn modelId="{5E3FEE55-8049-4B14-8D41-50CD7CAFE1CC}" srcId="{5626BD03-CF62-4B29-B88D-EC3D6C9D79ED}" destId="{93C7FB22-8570-475C-A43C-D58BD1EF6D0A}" srcOrd="0" destOrd="0" parTransId="{439DF619-CC23-407C-A60C-E81522FA8EEC}" sibTransId="{26A03782-49FE-41BE-A6A7-D118E7D1234A}"/>
    <dgm:cxn modelId="{0899597F-0878-4619-8109-7C4CF5D6C8C6}" type="presOf" srcId="{93C7FB22-8570-475C-A43C-D58BD1EF6D0A}" destId="{39F8319E-ADA5-4562-BCED-4E85DCB77CB4}" srcOrd="0" destOrd="0" presId="urn:microsoft.com/office/officeart/2005/8/layout/hList9#1"/>
    <dgm:cxn modelId="{25ED23C7-DC48-4917-B1F8-E89C4E4F7E83}" type="presOf" srcId="{A0AE6092-93D7-4857-91BF-B33BC3914F6F}" destId="{F7ABC0E0-A97B-4146-8581-571FA5216B1B}" srcOrd="0" destOrd="0" presId="urn:microsoft.com/office/officeart/2005/8/layout/hList9#1"/>
    <dgm:cxn modelId="{284EF31E-0F87-4F4C-ACCA-BF96CBFA0F8A}" type="presParOf" srcId="{747C2391-2218-4E2B-8E3C-E0741B75460A}" destId="{84D4A3C8-9536-450C-AFC0-6182B131AA58}" srcOrd="0" destOrd="0" presId="urn:microsoft.com/office/officeart/2005/8/layout/hList9#1"/>
    <dgm:cxn modelId="{7BC897FA-AE54-44E2-A3B5-467A6F2B9CA6}" type="presParOf" srcId="{747C2391-2218-4E2B-8E3C-E0741B75460A}" destId="{A2E928E0-FEBB-4E22-A4F3-3BB88F49CB9D}" srcOrd="1" destOrd="0" presId="urn:microsoft.com/office/officeart/2005/8/layout/hList9#1"/>
    <dgm:cxn modelId="{6EEBADF7-FAD2-4BD3-B5E0-12104B03562F}" type="presParOf" srcId="{A2E928E0-FEBB-4E22-A4F3-3BB88F49CB9D}" destId="{15304501-2FF2-4DCB-92E0-683CC97152B5}" srcOrd="0" destOrd="0" presId="urn:microsoft.com/office/officeart/2005/8/layout/hList9#1"/>
    <dgm:cxn modelId="{1C5CF3A7-8EA0-49D8-BFEE-0E6A37F93793}" type="presParOf" srcId="{A2E928E0-FEBB-4E22-A4F3-3BB88F49CB9D}" destId="{5A9A1DB7-E07D-4C0C-9DC0-18F4F49941BD}" srcOrd="1" destOrd="0" presId="urn:microsoft.com/office/officeart/2005/8/layout/hList9#1"/>
    <dgm:cxn modelId="{9751C3FB-2DC1-4945-B9F4-14DC8EA27F8B}" type="presParOf" srcId="{5A9A1DB7-E07D-4C0C-9DC0-18F4F49941BD}" destId="{3F0333F4-B160-473F-B708-8453C89513E8}" srcOrd="0" destOrd="0" presId="urn:microsoft.com/office/officeart/2005/8/layout/hList9#1"/>
    <dgm:cxn modelId="{669213A4-A6A6-4E0D-863A-5E27D23B0A0B}" type="presParOf" srcId="{5A9A1DB7-E07D-4C0C-9DC0-18F4F49941BD}" destId="{507C81FE-7E78-4C00-83E5-FAE94F3E0CA1}" srcOrd="1" destOrd="0" presId="urn:microsoft.com/office/officeart/2005/8/layout/hList9#1"/>
    <dgm:cxn modelId="{1F4EFEEF-6F0F-4EF0-A854-BB4A227EE978}" type="presParOf" srcId="{747C2391-2218-4E2B-8E3C-E0741B75460A}" destId="{6B76A645-E5E6-4A4A-A88F-F837584C0DD6}" srcOrd="2" destOrd="0" presId="urn:microsoft.com/office/officeart/2005/8/layout/hList9#1"/>
    <dgm:cxn modelId="{005C3E73-2061-4F47-A780-7EC9F60185FC}" type="presParOf" srcId="{747C2391-2218-4E2B-8E3C-E0741B75460A}" destId="{39F8319E-ADA5-4562-BCED-4E85DCB77CB4}" srcOrd="3" destOrd="0" presId="urn:microsoft.com/office/officeart/2005/8/layout/hList9#1"/>
    <dgm:cxn modelId="{5F45D238-20C3-41DE-BA11-73CAFB882471}" type="presParOf" srcId="{747C2391-2218-4E2B-8E3C-E0741B75460A}" destId="{CC0D4A36-4E89-4784-90AD-F45992F85593}" srcOrd="4" destOrd="0" presId="urn:microsoft.com/office/officeart/2005/8/layout/hList9#1"/>
    <dgm:cxn modelId="{2B6DD506-B8F6-4A4F-AB41-7FE0EC59948F}" type="presParOf" srcId="{747C2391-2218-4E2B-8E3C-E0741B75460A}" destId="{2CDDDE3F-9769-4C2F-B825-F9F7013AEC4E}" srcOrd="5" destOrd="0" presId="urn:microsoft.com/office/officeart/2005/8/layout/hList9#1"/>
    <dgm:cxn modelId="{D07DD6AF-AC18-4D58-AFAC-7CB3AD8093E9}" type="presParOf" srcId="{747C2391-2218-4E2B-8E3C-E0741B75460A}" destId="{D3988352-ADA8-42D1-B818-F33AA4E5345C}" srcOrd="6" destOrd="0" presId="urn:microsoft.com/office/officeart/2005/8/layout/hList9#1"/>
    <dgm:cxn modelId="{EAACB07F-866A-4AD8-895F-49F02A92D04C}" type="presParOf" srcId="{D3988352-ADA8-42D1-B818-F33AA4E5345C}" destId="{12E45C93-20C9-4A3D-AA29-3044CDFB3D0A}" srcOrd="0" destOrd="0" presId="urn:microsoft.com/office/officeart/2005/8/layout/hList9#1"/>
    <dgm:cxn modelId="{7F875A1C-522C-4251-A24B-288AE1DA0BA9}" type="presParOf" srcId="{D3988352-ADA8-42D1-B818-F33AA4E5345C}" destId="{F2B0F81E-A04C-4971-85A7-EE6C8F319D07}" srcOrd="1" destOrd="0" presId="urn:microsoft.com/office/officeart/2005/8/layout/hList9#1"/>
    <dgm:cxn modelId="{672E1B34-3011-43AB-816F-E785B33071CA}" type="presParOf" srcId="{F2B0F81E-A04C-4971-85A7-EE6C8F319D07}" destId="{FC8BDF0B-1002-496F-9907-5E32B0F25238}" srcOrd="0" destOrd="0" presId="urn:microsoft.com/office/officeart/2005/8/layout/hList9#1"/>
    <dgm:cxn modelId="{7CBE5CC0-5D55-4DE1-A6B0-36F939A553BD}" type="presParOf" srcId="{F2B0F81E-A04C-4971-85A7-EE6C8F319D07}" destId="{094AC274-14EF-4C69-B00A-1F03A31DC7FC}" srcOrd="1" destOrd="0" presId="urn:microsoft.com/office/officeart/2005/8/layout/hList9#1"/>
    <dgm:cxn modelId="{F7AFC2FA-BD79-496B-94BD-1F694D443839}" type="presParOf" srcId="{747C2391-2218-4E2B-8E3C-E0741B75460A}" destId="{39E6440F-91DD-4A5C-ABA1-E965A71D8D34}" srcOrd="7" destOrd="0" presId="urn:microsoft.com/office/officeart/2005/8/layout/hList9#1"/>
    <dgm:cxn modelId="{5E66DC22-B54E-468B-821F-1C97B6A01B72}" type="presParOf" srcId="{747C2391-2218-4E2B-8E3C-E0741B75460A}" destId="{151D79E0-954B-4043-BBFC-7A321464D70C}" srcOrd="8" destOrd="0" presId="urn:microsoft.com/office/officeart/2005/8/layout/hList9#1"/>
    <dgm:cxn modelId="{48D0DFC8-CCA6-4A85-B395-C50BA91BB8B1}" type="presParOf" srcId="{747C2391-2218-4E2B-8E3C-E0741B75460A}" destId="{5B55093E-812A-4E1A-9A5B-FCFD5EE21FC4}" srcOrd="9" destOrd="0" presId="urn:microsoft.com/office/officeart/2005/8/layout/hList9#1"/>
    <dgm:cxn modelId="{7F128E40-2225-4087-9BBD-B31365A3CC80}" type="presParOf" srcId="{747C2391-2218-4E2B-8E3C-E0741B75460A}" destId="{637801C8-1F58-4488-BCEE-9DCAD7898B9F}" srcOrd="10" destOrd="0" presId="urn:microsoft.com/office/officeart/2005/8/layout/hList9#1"/>
    <dgm:cxn modelId="{FDACB4EB-DD8F-483F-BDEE-9E19ACA4D65D}" type="presParOf" srcId="{747C2391-2218-4E2B-8E3C-E0741B75460A}" destId="{E40C946D-5A67-458E-9132-2F7CCB775720}" srcOrd="11" destOrd="0" presId="urn:microsoft.com/office/officeart/2005/8/layout/hList9#1"/>
    <dgm:cxn modelId="{F09523FE-A83A-4087-BB8F-4B6B7F486FEF}" type="presParOf" srcId="{E40C946D-5A67-458E-9132-2F7CCB775720}" destId="{1C1830FE-12F0-4A59-8E31-797BBC6C3D21}" srcOrd="0" destOrd="0" presId="urn:microsoft.com/office/officeart/2005/8/layout/hList9#1"/>
    <dgm:cxn modelId="{7F34DC65-75ED-41C5-9C72-80BB6C601368}" type="presParOf" srcId="{E40C946D-5A67-458E-9132-2F7CCB775720}" destId="{A5F880ED-28E8-4773-A08F-FCA7E6C1020D}" srcOrd="1" destOrd="0" presId="urn:microsoft.com/office/officeart/2005/8/layout/hList9#1"/>
    <dgm:cxn modelId="{DA4D3C0D-6CE4-4A71-9427-878918CE827A}" type="presParOf" srcId="{A5F880ED-28E8-4773-A08F-FCA7E6C1020D}" destId="{B666A60A-154B-4D33-B88F-361C1969713A}" srcOrd="0" destOrd="0" presId="urn:microsoft.com/office/officeart/2005/8/layout/hList9#1"/>
    <dgm:cxn modelId="{D2F91E43-DB10-4071-8962-406AA2E23F40}" type="presParOf" srcId="{A5F880ED-28E8-4773-A08F-FCA7E6C1020D}" destId="{C1DA41C2-A814-41B2-9017-EE598ED9CF7B}" srcOrd="1" destOrd="0" presId="urn:microsoft.com/office/officeart/2005/8/layout/hList9#1"/>
    <dgm:cxn modelId="{34C22F2B-EFA5-4263-9253-91BBE4F6A088}" type="presParOf" srcId="{747C2391-2218-4E2B-8E3C-E0741B75460A}" destId="{4F544028-CE88-4F0A-A24F-81B10600DE7A}" srcOrd="12" destOrd="0" presId="urn:microsoft.com/office/officeart/2005/8/layout/hList9#1"/>
    <dgm:cxn modelId="{B09F7D8A-ACC0-4463-B361-73040FC84576}" type="presParOf" srcId="{747C2391-2218-4E2B-8E3C-E0741B75460A}" destId="{F7ABC0E0-A97B-4146-8581-571FA5216B1B}" srcOrd="13" destOrd="0" presId="urn:microsoft.com/office/officeart/2005/8/layout/hList9#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2AF266-BA5A-4CD4-92C9-0B9BDFACC66E}" type="doc">
      <dgm:prSet loTypeId="urn:microsoft.com/office/officeart/2008/layout/AlternatingHexagons" loCatId="list" qsTypeId="urn:microsoft.com/office/officeart/2005/8/quickstyle/simple1" qsCatId="simple" csTypeId="urn:microsoft.com/office/officeart/2005/8/colors/accent3_5" csCatId="accent3"/>
      <dgm:spPr/>
      <dgm:t>
        <a:bodyPr/>
        <a:lstStyle/>
        <a:p>
          <a:endParaRPr lang="zh-CN" altLang="en-US"/>
        </a:p>
      </dgm:t>
    </dgm:pt>
    <dgm:pt modelId="{8B7DC79E-3474-4CA6-B262-DB4F32A839D6}">
      <dgm:prSet/>
      <dgm:spPr/>
      <dgm:t>
        <a:bodyPr/>
        <a:lstStyle/>
        <a:p>
          <a:r>
            <a:rPr lang="zh-CN" dirty="0">
              <a:hlinkClick xmlns:r="http://schemas.openxmlformats.org/officeDocument/2006/relationships" r:id="rId1" action="ppaction://hlinksldjump"/>
            </a:rPr>
            <a:t>视觉统计特征</a:t>
          </a:r>
          <a:endParaRPr lang="zh-CN" dirty="0"/>
        </a:p>
      </dgm:t>
    </dgm:pt>
    <dgm:pt modelId="{7B3376F0-54B7-47ED-A87E-0516E7E9708C}" type="parTrans" cxnId="{6762E77B-DFE4-46F2-B8A1-70F76BDA5631}">
      <dgm:prSet/>
      <dgm:spPr/>
      <dgm:t>
        <a:bodyPr/>
        <a:lstStyle/>
        <a:p>
          <a:endParaRPr lang="zh-CN" altLang="en-US"/>
        </a:p>
      </dgm:t>
    </dgm:pt>
    <dgm:pt modelId="{D26E1D11-4F06-4C2A-8800-23D3335212D2}" type="sibTrans" cxnId="{6762E77B-DFE4-46F2-B8A1-70F76BDA5631}">
      <dgm:prSet/>
      <dgm:spPr/>
      <dgm:t>
        <a:bodyPr/>
        <a:lstStyle/>
        <a:p>
          <a:endParaRPr lang="zh-CN" altLang="en-US"/>
        </a:p>
      </dgm:t>
    </dgm:pt>
    <dgm:pt modelId="{FC38A3BA-D597-4FD4-8BA1-C28974B23568}">
      <dgm:prSet/>
      <dgm:spPr/>
      <dgm:t>
        <a:bodyPr/>
        <a:lstStyle/>
        <a:p>
          <a:r>
            <a:rPr lang="zh-CN" dirty="0">
              <a:hlinkClick xmlns:r="http://schemas.openxmlformats.org/officeDocument/2006/relationships" r:id="rId2" action="ppaction://hlinksldjump"/>
            </a:rPr>
            <a:t>视觉内容特征</a:t>
          </a:r>
          <a:endParaRPr lang="zh-CN" dirty="0"/>
        </a:p>
      </dgm:t>
    </dgm:pt>
    <dgm:pt modelId="{C3137A44-5F0C-4405-8342-DB7D44371A74}" type="parTrans" cxnId="{68BE60E6-6075-4979-BC0E-F20CBC3CA056}">
      <dgm:prSet/>
      <dgm:spPr/>
      <dgm:t>
        <a:bodyPr/>
        <a:lstStyle/>
        <a:p>
          <a:endParaRPr lang="zh-CN" altLang="en-US"/>
        </a:p>
      </dgm:t>
    </dgm:pt>
    <dgm:pt modelId="{A73C935D-90EA-4602-A0F3-EA9CECD3D9D8}" type="sibTrans" cxnId="{68BE60E6-6075-4979-BC0E-F20CBC3CA056}">
      <dgm:prSet/>
      <dgm:spPr/>
      <dgm:t>
        <a:bodyPr/>
        <a:lstStyle/>
        <a:p>
          <a:endParaRPr lang="zh-CN" altLang="en-US"/>
        </a:p>
      </dgm:t>
    </dgm:pt>
    <dgm:pt modelId="{5AA71A71-8906-4347-B949-DC787645D4AD}">
      <dgm:prSet/>
      <dgm:spPr/>
      <dgm:t>
        <a:bodyPr/>
        <a:lstStyle/>
        <a:p>
          <a:r>
            <a:rPr lang="zh-CN" dirty="0">
              <a:hlinkClick xmlns:r="http://schemas.openxmlformats.org/officeDocument/2006/relationships" r:id="rId3" action="ppaction://hlinksldjump"/>
            </a:rPr>
            <a:t>深度学习特征</a:t>
          </a:r>
          <a:endParaRPr lang="zh-CN" dirty="0"/>
        </a:p>
      </dgm:t>
    </dgm:pt>
    <dgm:pt modelId="{F9D71FA2-D96A-4380-82B5-FBBC9A105551}" type="parTrans" cxnId="{679E60C9-99FE-4BF0-9AC4-AE3A83D2C3DB}">
      <dgm:prSet/>
      <dgm:spPr/>
      <dgm:t>
        <a:bodyPr/>
        <a:lstStyle/>
        <a:p>
          <a:endParaRPr lang="zh-CN" altLang="en-US"/>
        </a:p>
      </dgm:t>
    </dgm:pt>
    <dgm:pt modelId="{6A1919DA-EE2A-4C44-9A8A-585424627F6C}" type="sibTrans" cxnId="{679E60C9-99FE-4BF0-9AC4-AE3A83D2C3DB}">
      <dgm:prSet/>
      <dgm:spPr/>
      <dgm:t>
        <a:bodyPr/>
        <a:lstStyle/>
        <a:p>
          <a:endParaRPr lang="zh-CN" altLang="en-US"/>
        </a:p>
      </dgm:t>
    </dgm:pt>
    <dgm:pt modelId="{BEAC3AC0-789B-42F8-82EC-16D50239C3FE}" type="pres">
      <dgm:prSet presAssocID="{392AF266-BA5A-4CD4-92C9-0B9BDFACC66E}" presName="Name0" presStyleCnt="0">
        <dgm:presLayoutVars>
          <dgm:chMax/>
          <dgm:chPref/>
          <dgm:dir/>
          <dgm:animLvl val="lvl"/>
        </dgm:presLayoutVars>
      </dgm:prSet>
      <dgm:spPr/>
    </dgm:pt>
    <dgm:pt modelId="{409DA014-802B-4F6C-BC0A-C9B07C19D64A}" type="pres">
      <dgm:prSet presAssocID="{8B7DC79E-3474-4CA6-B262-DB4F32A839D6}" presName="composite" presStyleCnt="0"/>
      <dgm:spPr/>
    </dgm:pt>
    <dgm:pt modelId="{DC4385CF-7051-47C6-92EB-93650A16878C}" type="pres">
      <dgm:prSet presAssocID="{8B7DC79E-3474-4CA6-B262-DB4F32A839D6}" presName="Parent1" presStyleLbl="node1" presStyleIdx="0" presStyleCnt="6">
        <dgm:presLayoutVars>
          <dgm:chMax val="1"/>
          <dgm:chPref val="1"/>
          <dgm:bulletEnabled val="1"/>
        </dgm:presLayoutVars>
      </dgm:prSet>
      <dgm:spPr/>
    </dgm:pt>
    <dgm:pt modelId="{8B6D04FA-B157-432C-940D-D95EA7C13B72}" type="pres">
      <dgm:prSet presAssocID="{8B7DC79E-3474-4CA6-B262-DB4F32A839D6}" presName="Childtext1" presStyleLbl="revTx" presStyleIdx="0" presStyleCnt="3">
        <dgm:presLayoutVars>
          <dgm:chMax val="0"/>
          <dgm:chPref val="0"/>
          <dgm:bulletEnabled val="1"/>
        </dgm:presLayoutVars>
      </dgm:prSet>
      <dgm:spPr/>
    </dgm:pt>
    <dgm:pt modelId="{CD18E523-AD66-4F58-B734-BC10FAC993F9}" type="pres">
      <dgm:prSet presAssocID="{8B7DC79E-3474-4CA6-B262-DB4F32A839D6}" presName="BalanceSpacing" presStyleCnt="0"/>
      <dgm:spPr/>
    </dgm:pt>
    <dgm:pt modelId="{A80E8354-DB81-4A61-8FB0-34682029EDE6}" type="pres">
      <dgm:prSet presAssocID="{8B7DC79E-3474-4CA6-B262-DB4F32A839D6}" presName="BalanceSpacing1" presStyleCnt="0"/>
      <dgm:spPr/>
    </dgm:pt>
    <dgm:pt modelId="{D3101E91-223C-4161-B78B-C1EEC7ED4B66}" type="pres">
      <dgm:prSet presAssocID="{D26E1D11-4F06-4C2A-8800-23D3335212D2}" presName="Accent1Text" presStyleLbl="node1" presStyleIdx="1" presStyleCnt="6"/>
      <dgm:spPr/>
    </dgm:pt>
    <dgm:pt modelId="{B5B212E9-C85D-4B1C-BDAE-AEDD52011C92}" type="pres">
      <dgm:prSet presAssocID="{D26E1D11-4F06-4C2A-8800-23D3335212D2}" presName="spaceBetweenRectangles" presStyleCnt="0"/>
      <dgm:spPr/>
    </dgm:pt>
    <dgm:pt modelId="{21CB4817-3268-48E2-B116-F6976B8A2EF1}" type="pres">
      <dgm:prSet presAssocID="{FC38A3BA-D597-4FD4-8BA1-C28974B23568}" presName="composite" presStyleCnt="0"/>
      <dgm:spPr/>
    </dgm:pt>
    <dgm:pt modelId="{381A3A94-0BEC-469B-90A2-9E70947ED2EF}" type="pres">
      <dgm:prSet presAssocID="{FC38A3BA-D597-4FD4-8BA1-C28974B23568}" presName="Parent1" presStyleLbl="node1" presStyleIdx="2" presStyleCnt="6">
        <dgm:presLayoutVars>
          <dgm:chMax val="1"/>
          <dgm:chPref val="1"/>
          <dgm:bulletEnabled val="1"/>
        </dgm:presLayoutVars>
      </dgm:prSet>
      <dgm:spPr/>
    </dgm:pt>
    <dgm:pt modelId="{2E056535-63C4-4F92-B41B-947544EA68A6}" type="pres">
      <dgm:prSet presAssocID="{FC38A3BA-D597-4FD4-8BA1-C28974B23568}" presName="Childtext1" presStyleLbl="revTx" presStyleIdx="1" presStyleCnt="3">
        <dgm:presLayoutVars>
          <dgm:chMax val="0"/>
          <dgm:chPref val="0"/>
          <dgm:bulletEnabled val="1"/>
        </dgm:presLayoutVars>
      </dgm:prSet>
      <dgm:spPr/>
    </dgm:pt>
    <dgm:pt modelId="{D33F3EBD-8E7B-4BE8-A98E-095CC24CFFB9}" type="pres">
      <dgm:prSet presAssocID="{FC38A3BA-D597-4FD4-8BA1-C28974B23568}" presName="BalanceSpacing" presStyleCnt="0"/>
      <dgm:spPr/>
    </dgm:pt>
    <dgm:pt modelId="{939F6C71-A057-40D6-8A02-734282EDD2F7}" type="pres">
      <dgm:prSet presAssocID="{FC38A3BA-D597-4FD4-8BA1-C28974B23568}" presName="BalanceSpacing1" presStyleCnt="0"/>
      <dgm:spPr/>
    </dgm:pt>
    <dgm:pt modelId="{DBBDF51C-CB5A-424A-8C1F-B219C493D5EA}" type="pres">
      <dgm:prSet presAssocID="{A73C935D-90EA-4602-A0F3-EA9CECD3D9D8}" presName="Accent1Text" presStyleLbl="node1" presStyleIdx="3" presStyleCnt="6"/>
      <dgm:spPr/>
    </dgm:pt>
    <dgm:pt modelId="{6C5B5B61-30EC-48E0-B1FD-B5F0E933DED9}" type="pres">
      <dgm:prSet presAssocID="{A73C935D-90EA-4602-A0F3-EA9CECD3D9D8}" presName="spaceBetweenRectangles" presStyleCnt="0"/>
      <dgm:spPr/>
    </dgm:pt>
    <dgm:pt modelId="{E18C5BBB-B2EF-4978-8826-AEDE96EFEF6A}" type="pres">
      <dgm:prSet presAssocID="{5AA71A71-8906-4347-B949-DC787645D4AD}" presName="composite" presStyleCnt="0"/>
      <dgm:spPr/>
    </dgm:pt>
    <dgm:pt modelId="{0FE8C606-05AE-4E8E-84D9-0FACD668A98D}" type="pres">
      <dgm:prSet presAssocID="{5AA71A71-8906-4347-B949-DC787645D4AD}" presName="Parent1" presStyleLbl="node1" presStyleIdx="4" presStyleCnt="6">
        <dgm:presLayoutVars>
          <dgm:chMax val="1"/>
          <dgm:chPref val="1"/>
          <dgm:bulletEnabled val="1"/>
        </dgm:presLayoutVars>
      </dgm:prSet>
      <dgm:spPr/>
    </dgm:pt>
    <dgm:pt modelId="{4A79EBD2-5C84-4ED4-999C-5307E22277C3}" type="pres">
      <dgm:prSet presAssocID="{5AA71A71-8906-4347-B949-DC787645D4AD}" presName="Childtext1" presStyleLbl="revTx" presStyleIdx="2" presStyleCnt="3">
        <dgm:presLayoutVars>
          <dgm:chMax val="0"/>
          <dgm:chPref val="0"/>
          <dgm:bulletEnabled val="1"/>
        </dgm:presLayoutVars>
      </dgm:prSet>
      <dgm:spPr/>
    </dgm:pt>
    <dgm:pt modelId="{66943FD0-8810-4F65-8A35-27EDD63F3E78}" type="pres">
      <dgm:prSet presAssocID="{5AA71A71-8906-4347-B949-DC787645D4AD}" presName="BalanceSpacing" presStyleCnt="0"/>
      <dgm:spPr/>
    </dgm:pt>
    <dgm:pt modelId="{DB36F645-F6BE-4B1A-BCE6-D60A7F10C4DC}" type="pres">
      <dgm:prSet presAssocID="{5AA71A71-8906-4347-B949-DC787645D4AD}" presName="BalanceSpacing1" presStyleCnt="0"/>
      <dgm:spPr/>
    </dgm:pt>
    <dgm:pt modelId="{96EC1E30-E536-4623-86CB-25AA18EE3279}" type="pres">
      <dgm:prSet presAssocID="{6A1919DA-EE2A-4C44-9A8A-585424627F6C}" presName="Accent1Text" presStyleLbl="node1" presStyleIdx="5" presStyleCnt="6"/>
      <dgm:spPr/>
    </dgm:pt>
  </dgm:ptLst>
  <dgm:cxnLst>
    <dgm:cxn modelId="{3AF20C5F-1CEE-46A7-8405-B645C9EF657D}" type="presOf" srcId="{FC38A3BA-D597-4FD4-8BA1-C28974B23568}" destId="{381A3A94-0BEC-469B-90A2-9E70947ED2EF}" srcOrd="0" destOrd="0" presId="urn:microsoft.com/office/officeart/2008/layout/AlternatingHexagons"/>
    <dgm:cxn modelId="{ECB50144-4447-42C8-AD7E-356DCE352891}" type="presOf" srcId="{D26E1D11-4F06-4C2A-8800-23D3335212D2}" destId="{D3101E91-223C-4161-B78B-C1EEC7ED4B66}" srcOrd="0" destOrd="0" presId="urn:microsoft.com/office/officeart/2008/layout/AlternatingHexagons"/>
    <dgm:cxn modelId="{5E50DE55-E6B9-43FE-A459-BC9014B30BDF}" type="presOf" srcId="{8B7DC79E-3474-4CA6-B262-DB4F32A839D6}" destId="{DC4385CF-7051-47C6-92EB-93650A16878C}" srcOrd="0" destOrd="0" presId="urn:microsoft.com/office/officeart/2008/layout/AlternatingHexagons"/>
    <dgm:cxn modelId="{6762E77B-DFE4-46F2-B8A1-70F76BDA5631}" srcId="{392AF266-BA5A-4CD4-92C9-0B9BDFACC66E}" destId="{8B7DC79E-3474-4CA6-B262-DB4F32A839D6}" srcOrd="0" destOrd="0" parTransId="{7B3376F0-54B7-47ED-A87E-0516E7E9708C}" sibTransId="{D26E1D11-4F06-4C2A-8800-23D3335212D2}"/>
    <dgm:cxn modelId="{8C8A1183-3FA7-4363-8C39-5CF41BEBD838}" type="presOf" srcId="{A73C935D-90EA-4602-A0F3-EA9CECD3D9D8}" destId="{DBBDF51C-CB5A-424A-8C1F-B219C493D5EA}" srcOrd="0" destOrd="0" presId="urn:microsoft.com/office/officeart/2008/layout/AlternatingHexagons"/>
    <dgm:cxn modelId="{042B0EB2-9117-48F2-BF70-64FE9E89BE4B}" type="presOf" srcId="{5AA71A71-8906-4347-B949-DC787645D4AD}" destId="{0FE8C606-05AE-4E8E-84D9-0FACD668A98D}" srcOrd="0" destOrd="0" presId="urn:microsoft.com/office/officeart/2008/layout/AlternatingHexagons"/>
    <dgm:cxn modelId="{679E60C9-99FE-4BF0-9AC4-AE3A83D2C3DB}" srcId="{392AF266-BA5A-4CD4-92C9-0B9BDFACC66E}" destId="{5AA71A71-8906-4347-B949-DC787645D4AD}" srcOrd="2" destOrd="0" parTransId="{F9D71FA2-D96A-4380-82B5-FBBC9A105551}" sibTransId="{6A1919DA-EE2A-4C44-9A8A-585424627F6C}"/>
    <dgm:cxn modelId="{68BE60E6-6075-4979-BC0E-F20CBC3CA056}" srcId="{392AF266-BA5A-4CD4-92C9-0B9BDFACC66E}" destId="{FC38A3BA-D597-4FD4-8BA1-C28974B23568}" srcOrd="1" destOrd="0" parTransId="{C3137A44-5F0C-4405-8342-DB7D44371A74}" sibTransId="{A73C935D-90EA-4602-A0F3-EA9CECD3D9D8}"/>
    <dgm:cxn modelId="{917476EF-C3A0-4178-8D82-73F1B2796CDE}" type="presOf" srcId="{6A1919DA-EE2A-4C44-9A8A-585424627F6C}" destId="{96EC1E30-E536-4623-86CB-25AA18EE3279}" srcOrd="0" destOrd="0" presId="urn:microsoft.com/office/officeart/2008/layout/AlternatingHexagons"/>
    <dgm:cxn modelId="{D70E06F1-DCDB-4EE4-84A2-623DA7CCAA4C}" type="presOf" srcId="{392AF266-BA5A-4CD4-92C9-0B9BDFACC66E}" destId="{BEAC3AC0-789B-42F8-82EC-16D50239C3FE}" srcOrd="0" destOrd="0" presId="urn:microsoft.com/office/officeart/2008/layout/AlternatingHexagons"/>
    <dgm:cxn modelId="{4DCEC4C7-B1BE-4D0E-A5AF-CF7CF4109D71}" type="presParOf" srcId="{BEAC3AC0-789B-42F8-82EC-16D50239C3FE}" destId="{409DA014-802B-4F6C-BC0A-C9B07C19D64A}" srcOrd="0" destOrd="0" presId="urn:microsoft.com/office/officeart/2008/layout/AlternatingHexagons"/>
    <dgm:cxn modelId="{5DFC376D-C2E4-435E-9451-354F1D964D07}" type="presParOf" srcId="{409DA014-802B-4F6C-BC0A-C9B07C19D64A}" destId="{DC4385CF-7051-47C6-92EB-93650A16878C}" srcOrd="0" destOrd="0" presId="urn:microsoft.com/office/officeart/2008/layout/AlternatingHexagons"/>
    <dgm:cxn modelId="{B7ADBA90-42D2-4620-9B35-12A9E0660603}" type="presParOf" srcId="{409DA014-802B-4F6C-BC0A-C9B07C19D64A}" destId="{8B6D04FA-B157-432C-940D-D95EA7C13B72}" srcOrd="1" destOrd="0" presId="urn:microsoft.com/office/officeart/2008/layout/AlternatingHexagons"/>
    <dgm:cxn modelId="{C2442FB8-8269-4AE7-B1AD-08DB56212A3C}" type="presParOf" srcId="{409DA014-802B-4F6C-BC0A-C9B07C19D64A}" destId="{CD18E523-AD66-4F58-B734-BC10FAC993F9}" srcOrd="2" destOrd="0" presId="urn:microsoft.com/office/officeart/2008/layout/AlternatingHexagons"/>
    <dgm:cxn modelId="{0F303A3A-80B8-455F-A5E4-E4BCC3E2F0AC}" type="presParOf" srcId="{409DA014-802B-4F6C-BC0A-C9B07C19D64A}" destId="{A80E8354-DB81-4A61-8FB0-34682029EDE6}" srcOrd="3" destOrd="0" presId="urn:microsoft.com/office/officeart/2008/layout/AlternatingHexagons"/>
    <dgm:cxn modelId="{69E66088-D65B-4E67-9916-B6B2E418AFC0}" type="presParOf" srcId="{409DA014-802B-4F6C-BC0A-C9B07C19D64A}" destId="{D3101E91-223C-4161-B78B-C1EEC7ED4B66}" srcOrd="4" destOrd="0" presId="urn:microsoft.com/office/officeart/2008/layout/AlternatingHexagons"/>
    <dgm:cxn modelId="{0878E380-D8D1-443E-82C6-CC8F337FDE96}" type="presParOf" srcId="{BEAC3AC0-789B-42F8-82EC-16D50239C3FE}" destId="{B5B212E9-C85D-4B1C-BDAE-AEDD52011C92}" srcOrd="1" destOrd="0" presId="urn:microsoft.com/office/officeart/2008/layout/AlternatingHexagons"/>
    <dgm:cxn modelId="{D7220C10-934F-4837-A670-68E6EC678529}" type="presParOf" srcId="{BEAC3AC0-789B-42F8-82EC-16D50239C3FE}" destId="{21CB4817-3268-48E2-B116-F6976B8A2EF1}" srcOrd="2" destOrd="0" presId="urn:microsoft.com/office/officeart/2008/layout/AlternatingHexagons"/>
    <dgm:cxn modelId="{64F8A031-4AB2-4F9F-B0BD-F21F26AA4E86}" type="presParOf" srcId="{21CB4817-3268-48E2-B116-F6976B8A2EF1}" destId="{381A3A94-0BEC-469B-90A2-9E70947ED2EF}" srcOrd="0" destOrd="0" presId="urn:microsoft.com/office/officeart/2008/layout/AlternatingHexagons"/>
    <dgm:cxn modelId="{A9B5CEEF-F03C-4602-BCBD-44389F8E3F42}" type="presParOf" srcId="{21CB4817-3268-48E2-B116-F6976B8A2EF1}" destId="{2E056535-63C4-4F92-B41B-947544EA68A6}" srcOrd="1" destOrd="0" presId="urn:microsoft.com/office/officeart/2008/layout/AlternatingHexagons"/>
    <dgm:cxn modelId="{B8AAC904-0279-467F-B2D6-76DB48DEEF23}" type="presParOf" srcId="{21CB4817-3268-48E2-B116-F6976B8A2EF1}" destId="{D33F3EBD-8E7B-4BE8-A98E-095CC24CFFB9}" srcOrd="2" destOrd="0" presId="urn:microsoft.com/office/officeart/2008/layout/AlternatingHexagons"/>
    <dgm:cxn modelId="{637AEFD7-67C9-48BD-987F-E23E789C311B}" type="presParOf" srcId="{21CB4817-3268-48E2-B116-F6976B8A2EF1}" destId="{939F6C71-A057-40D6-8A02-734282EDD2F7}" srcOrd="3" destOrd="0" presId="urn:microsoft.com/office/officeart/2008/layout/AlternatingHexagons"/>
    <dgm:cxn modelId="{346580A7-E65D-4438-97D1-3A73E95E85F2}" type="presParOf" srcId="{21CB4817-3268-48E2-B116-F6976B8A2EF1}" destId="{DBBDF51C-CB5A-424A-8C1F-B219C493D5EA}" srcOrd="4" destOrd="0" presId="urn:microsoft.com/office/officeart/2008/layout/AlternatingHexagons"/>
    <dgm:cxn modelId="{4B620E09-E298-4BCF-B897-4744980BC754}" type="presParOf" srcId="{BEAC3AC0-789B-42F8-82EC-16D50239C3FE}" destId="{6C5B5B61-30EC-48E0-B1FD-B5F0E933DED9}" srcOrd="3" destOrd="0" presId="urn:microsoft.com/office/officeart/2008/layout/AlternatingHexagons"/>
    <dgm:cxn modelId="{41D6F337-880E-49DC-8923-8AEBED3AFA56}" type="presParOf" srcId="{BEAC3AC0-789B-42F8-82EC-16D50239C3FE}" destId="{E18C5BBB-B2EF-4978-8826-AEDE96EFEF6A}" srcOrd="4" destOrd="0" presId="urn:microsoft.com/office/officeart/2008/layout/AlternatingHexagons"/>
    <dgm:cxn modelId="{2BF07D23-CBD4-4F87-ADAA-E14C4697CFB1}" type="presParOf" srcId="{E18C5BBB-B2EF-4978-8826-AEDE96EFEF6A}" destId="{0FE8C606-05AE-4E8E-84D9-0FACD668A98D}" srcOrd="0" destOrd="0" presId="urn:microsoft.com/office/officeart/2008/layout/AlternatingHexagons"/>
    <dgm:cxn modelId="{C728A6F4-C67F-468F-BD17-37A6CFB6FA4A}" type="presParOf" srcId="{E18C5BBB-B2EF-4978-8826-AEDE96EFEF6A}" destId="{4A79EBD2-5C84-4ED4-999C-5307E22277C3}" srcOrd="1" destOrd="0" presId="urn:microsoft.com/office/officeart/2008/layout/AlternatingHexagons"/>
    <dgm:cxn modelId="{BAFF2B18-A217-448F-BF64-A4E11517E7D4}" type="presParOf" srcId="{E18C5BBB-B2EF-4978-8826-AEDE96EFEF6A}" destId="{66943FD0-8810-4F65-8A35-27EDD63F3E78}" srcOrd="2" destOrd="0" presId="urn:microsoft.com/office/officeart/2008/layout/AlternatingHexagons"/>
    <dgm:cxn modelId="{F82CD93D-807D-4FF2-A52E-8D479DD23F99}" type="presParOf" srcId="{E18C5BBB-B2EF-4978-8826-AEDE96EFEF6A}" destId="{DB36F645-F6BE-4B1A-BCE6-D60A7F10C4DC}" srcOrd="3" destOrd="0" presId="urn:microsoft.com/office/officeart/2008/layout/AlternatingHexagons"/>
    <dgm:cxn modelId="{BFCB23C5-5350-4C43-B7B2-FF4A126824C9}" type="presParOf" srcId="{E18C5BBB-B2EF-4978-8826-AEDE96EFEF6A}" destId="{96EC1E30-E536-4623-86CB-25AA18EE3279}"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C963EC-1819-4E73-A9DC-BE8D0014BCFF}" type="doc">
      <dgm:prSet loTypeId="urn:microsoft.com/office/officeart/2005/8/layout/vList5" loCatId="list" qsTypeId="urn:microsoft.com/office/officeart/2005/8/quickstyle/simple1" qsCatId="simple" csTypeId="urn:microsoft.com/office/officeart/2005/8/colors/accent3_3" csCatId="accent3" phldr="1"/>
      <dgm:spPr/>
      <dgm:t>
        <a:bodyPr/>
        <a:lstStyle/>
        <a:p>
          <a:endParaRPr lang="zh-CN" altLang="en-US"/>
        </a:p>
      </dgm:t>
    </dgm:pt>
    <dgm:pt modelId="{2C16B7E0-908A-4246-A560-1502235E3639}">
      <dgm:prSet/>
      <dgm:spPr/>
      <dgm:t>
        <a:bodyPr/>
        <a:lstStyle/>
        <a:p>
          <a:r>
            <a:rPr lang="zh-CN" dirty="0">
              <a:hlinkClick xmlns:r="http://schemas.openxmlformats.org/officeDocument/2006/relationships" r:id="rId1" action="ppaction://hlinksldjump"/>
            </a:rPr>
            <a:t>视觉</a:t>
          </a:r>
          <a:r>
            <a:rPr lang="zh-CN" altLang="en-US" dirty="0">
              <a:hlinkClick xmlns:r="http://schemas.openxmlformats.org/officeDocument/2006/relationships" r:id="rId1" action="ppaction://hlinksldjump"/>
            </a:rPr>
            <a:t>原创</a:t>
          </a:r>
          <a:r>
            <a:rPr lang="zh-CN" dirty="0">
              <a:hlinkClick xmlns:r="http://schemas.openxmlformats.org/officeDocument/2006/relationships" r:id="rId1" action="ppaction://hlinksldjump"/>
            </a:rPr>
            <a:t>度特征</a:t>
          </a:r>
          <a:endParaRPr lang="zh-CN" dirty="0"/>
        </a:p>
      </dgm:t>
    </dgm:pt>
    <dgm:pt modelId="{54E47F65-EA83-47D9-86E7-7A2DB72D53BA}" type="parTrans" cxnId="{224952F8-2A0A-4D1C-9EDD-ACC322B916D7}">
      <dgm:prSet/>
      <dgm:spPr/>
      <dgm:t>
        <a:bodyPr/>
        <a:lstStyle/>
        <a:p>
          <a:endParaRPr lang="zh-CN" altLang="en-US"/>
        </a:p>
      </dgm:t>
    </dgm:pt>
    <dgm:pt modelId="{9FE9628A-BC84-4D37-8E83-45599D575E73}" type="sibTrans" cxnId="{224952F8-2A0A-4D1C-9EDD-ACC322B916D7}">
      <dgm:prSet/>
      <dgm:spPr/>
      <dgm:t>
        <a:bodyPr/>
        <a:lstStyle/>
        <a:p>
          <a:endParaRPr lang="zh-CN" altLang="en-US"/>
        </a:p>
      </dgm:t>
    </dgm:pt>
    <dgm:pt modelId="{57473878-BB29-4104-9CEB-3E0C5CE8C46D}">
      <dgm:prSet/>
      <dgm:spPr/>
      <dgm:t>
        <a:bodyPr/>
        <a:lstStyle/>
        <a:p>
          <a:r>
            <a:rPr lang="zh-CN" dirty="0">
              <a:hlinkClick xmlns:r="http://schemas.openxmlformats.org/officeDocument/2006/relationships" r:id="rId2" action="ppaction://hlinksldjump"/>
            </a:rPr>
            <a:t>视觉一致度特征</a:t>
          </a:r>
          <a:endParaRPr lang="zh-CN" dirty="0"/>
        </a:p>
      </dgm:t>
    </dgm:pt>
    <dgm:pt modelId="{E7874938-EF16-4875-8EEE-A16E307CF9C8}" type="parTrans" cxnId="{386B0BD9-D994-472D-916C-56C46E4B88A4}">
      <dgm:prSet/>
      <dgm:spPr/>
      <dgm:t>
        <a:bodyPr/>
        <a:lstStyle/>
        <a:p>
          <a:endParaRPr lang="zh-CN" altLang="en-US"/>
        </a:p>
      </dgm:t>
    </dgm:pt>
    <dgm:pt modelId="{47419F91-8838-41F6-9DA0-0EC4224F5A66}" type="sibTrans" cxnId="{386B0BD9-D994-472D-916C-56C46E4B88A4}">
      <dgm:prSet/>
      <dgm:spPr/>
      <dgm:t>
        <a:bodyPr/>
        <a:lstStyle/>
        <a:p>
          <a:endParaRPr lang="zh-CN" altLang="en-US"/>
        </a:p>
      </dgm:t>
    </dgm:pt>
    <dgm:pt modelId="{BAB6E17F-DDFC-4A79-997D-E8D5040A4B40}">
      <dgm:prSet/>
      <dgm:spPr/>
      <dgm:t>
        <a:bodyPr/>
        <a:lstStyle/>
        <a:p>
          <a:r>
            <a:rPr lang="zh-CN" dirty="0">
              <a:hlinkClick xmlns:r="http://schemas.openxmlformats.org/officeDocument/2006/relationships" r:id="rId3" action="ppaction://hlinksldjump"/>
            </a:rPr>
            <a:t>视觉相似性特征</a:t>
          </a:r>
          <a:endParaRPr lang="zh-CN" dirty="0"/>
        </a:p>
      </dgm:t>
    </dgm:pt>
    <dgm:pt modelId="{8796673E-BB47-4B3D-8DA4-677FF6179890}" type="parTrans" cxnId="{60D23577-C36A-4B6E-A93D-1EB7F3BE97CA}">
      <dgm:prSet/>
      <dgm:spPr/>
      <dgm:t>
        <a:bodyPr/>
        <a:lstStyle/>
        <a:p>
          <a:endParaRPr lang="zh-CN" altLang="en-US"/>
        </a:p>
      </dgm:t>
    </dgm:pt>
    <dgm:pt modelId="{82C19B18-CF98-4365-B436-B0686ABBA77A}" type="sibTrans" cxnId="{60D23577-C36A-4B6E-A93D-1EB7F3BE97CA}">
      <dgm:prSet/>
      <dgm:spPr/>
      <dgm:t>
        <a:bodyPr/>
        <a:lstStyle/>
        <a:p>
          <a:endParaRPr lang="zh-CN" altLang="en-US"/>
        </a:p>
      </dgm:t>
    </dgm:pt>
    <dgm:pt modelId="{38E57BA6-D475-44FF-A036-40DCF32EC875}">
      <dgm:prSet/>
      <dgm:spPr/>
      <dgm:t>
        <a:bodyPr/>
        <a:lstStyle/>
        <a:p>
          <a:r>
            <a:rPr lang="zh-CN" dirty="0">
              <a:hlinkClick xmlns:r="http://schemas.openxmlformats.org/officeDocument/2006/relationships" r:id="rId4" action="ppaction://hlinksldjump"/>
            </a:rPr>
            <a:t>视觉多样性特征</a:t>
          </a:r>
          <a:endParaRPr lang="zh-CN" dirty="0"/>
        </a:p>
      </dgm:t>
    </dgm:pt>
    <dgm:pt modelId="{79B4D039-2B94-4350-90DD-72C75AD2D6C4}" type="parTrans" cxnId="{9426EEEA-9A68-4437-8490-8F83BD5649CA}">
      <dgm:prSet/>
      <dgm:spPr/>
      <dgm:t>
        <a:bodyPr/>
        <a:lstStyle/>
        <a:p>
          <a:endParaRPr lang="zh-CN" altLang="en-US"/>
        </a:p>
      </dgm:t>
    </dgm:pt>
    <dgm:pt modelId="{F6647500-DA6A-4D1E-B7C8-0EBCBE3CA4B1}" type="sibTrans" cxnId="{9426EEEA-9A68-4437-8490-8F83BD5649CA}">
      <dgm:prSet/>
      <dgm:spPr/>
      <dgm:t>
        <a:bodyPr/>
        <a:lstStyle/>
        <a:p>
          <a:endParaRPr lang="zh-CN" altLang="en-US"/>
        </a:p>
      </dgm:t>
    </dgm:pt>
    <dgm:pt modelId="{74299871-CD5C-4302-8C34-2BD1B0CC6474}">
      <dgm:prSet/>
      <dgm:spPr/>
      <dgm:t>
        <a:bodyPr/>
        <a:lstStyle/>
        <a:p>
          <a:r>
            <a:rPr lang="zh-CN" dirty="0">
              <a:hlinkClick xmlns:r="http://schemas.openxmlformats.org/officeDocument/2006/relationships" r:id="rId5" action="ppaction://hlinksldjump"/>
            </a:rPr>
            <a:t>视觉篡改性特征</a:t>
          </a:r>
          <a:endParaRPr lang="zh-CN" dirty="0"/>
        </a:p>
      </dgm:t>
    </dgm:pt>
    <dgm:pt modelId="{D975155E-8766-4D54-8DEC-7A25F9AAA198}" type="parTrans" cxnId="{14870E74-22D0-4990-B50A-41C34A704660}">
      <dgm:prSet/>
      <dgm:spPr/>
      <dgm:t>
        <a:bodyPr/>
        <a:lstStyle/>
        <a:p>
          <a:endParaRPr lang="zh-CN" altLang="en-US"/>
        </a:p>
      </dgm:t>
    </dgm:pt>
    <dgm:pt modelId="{278CE62D-D1B2-40A5-8FD0-1A940140DBE2}" type="sibTrans" cxnId="{14870E74-22D0-4990-B50A-41C34A704660}">
      <dgm:prSet/>
      <dgm:spPr/>
      <dgm:t>
        <a:bodyPr/>
        <a:lstStyle/>
        <a:p>
          <a:endParaRPr lang="zh-CN" altLang="en-US"/>
        </a:p>
      </dgm:t>
    </dgm:pt>
    <dgm:pt modelId="{3EA1858C-D138-475A-B205-C5E6FBB1C569}" type="pres">
      <dgm:prSet presAssocID="{0FC963EC-1819-4E73-A9DC-BE8D0014BCFF}" presName="Name0" presStyleCnt="0">
        <dgm:presLayoutVars>
          <dgm:dir/>
          <dgm:animLvl val="lvl"/>
          <dgm:resizeHandles val="exact"/>
        </dgm:presLayoutVars>
      </dgm:prSet>
      <dgm:spPr/>
    </dgm:pt>
    <dgm:pt modelId="{A1C8A793-BBAC-48A2-B174-C563BA98DE13}" type="pres">
      <dgm:prSet presAssocID="{2C16B7E0-908A-4246-A560-1502235E3639}" presName="linNode" presStyleCnt="0"/>
      <dgm:spPr/>
    </dgm:pt>
    <dgm:pt modelId="{E08F0DEF-EC84-4B1F-A48D-F4D24D025172}" type="pres">
      <dgm:prSet presAssocID="{2C16B7E0-908A-4246-A560-1502235E3639}" presName="parentText" presStyleLbl="node1" presStyleIdx="0" presStyleCnt="5">
        <dgm:presLayoutVars>
          <dgm:chMax val="1"/>
          <dgm:bulletEnabled val="1"/>
        </dgm:presLayoutVars>
      </dgm:prSet>
      <dgm:spPr/>
    </dgm:pt>
    <dgm:pt modelId="{AF5A0A8D-AEA5-4546-89CF-5D90279A0D25}" type="pres">
      <dgm:prSet presAssocID="{9FE9628A-BC84-4D37-8E83-45599D575E73}" presName="sp" presStyleCnt="0"/>
      <dgm:spPr/>
    </dgm:pt>
    <dgm:pt modelId="{4A48BF03-77FD-4CEC-B1F8-14F1DE328CCD}" type="pres">
      <dgm:prSet presAssocID="{57473878-BB29-4104-9CEB-3E0C5CE8C46D}" presName="linNode" presStyleCnt="0"/>
      <dgm:spPr/>
    </dgm:pt>
    <dgm:pt modelId="{22169B2A-E62C-49AF-B949-B834AECA8520}" type="pres">
      <dgm:prSet presAssocID="{57473878-BB29-4104-9CEB-3E0C5CE8C46D}" presName="parentText" presStyleLbl="node1" presStyleIdx="1" presStyleCnt="5">
        <dgm:presLayoutVars>
          <dgm:chMax val="1"/>
          <dgm:bulletEnabled val="1"/>
        </dgm:presLayoutVars>
      </dgm:prSet>
      <dgm:spPr/>
    </dgm:pt>
    <dgm:pt modelId="{3CA361B3-7B43-43B2-9AA6-DD2DBADE5FFE}" type="pres">
      <dgm:prSet presAssocID="{47419F91-8838-41F6-9DA0-0EC4224F5A66}" presName="sp" presStyleCnt="0"/>
      <dgm:spPr/>
    </dgm:pt>
    <dgm:pt modelId="{29699F67-2747-4A98-840C-C59F47417ADA}" type="pres">
      <dgm:prSet presAssocID="{BAB6E17F-DDFC-4A79-997D-E8D5040A4B40}" presName="linNode" presStyleCnt="0"/>
      <dgm:spPr/>
    </dgm:pt>
    <dgm:pt modelId="{74C939F5-C5EB-4AB0-9ABD-D6D90382BF1B}" type="pres">
      <dgm:prSet presAssocID="{BAB6E17F-DDFC-4A79-997D-E8D5040A4B40}" presName="parentText" presStyleLbl="node1" presStyleIdx="2" presStyleCnt="5">
        <dgm:presLayoutVars>
          <dgm:chMax val="1"/>
          <dgm:bulletEnabled val="1"/>
        </dgm:presLayoutVars>
      </dgm:prSet>
      <dgm:spPr/>
    </dgm:pt>
    <dgm:pt modelId="{F7978579-B44F-4C82-AA81-55D35927E152}" type="pres">
      <dgm:prSet presAssocID="{82C19B18-CF98-4365-B436-B0686ABBA77A}" presName="sp" presStyleCnt="0"/>
      <dgm:spPr/>
    </dgm:pt>
    <dgm:pt modelId="{F3FDEE9F-4CED-4D74-91DE-A83EDF16A3E7}" type="pres">
      <dgm:prSet presAssocID="{38E57BA6-D475-44FF-A036-40DCF32EC875}" presName="linNode" presStyleCnt="0"/>
      <dgm:spPr/>
    </dgm:pt>
    <dgm:pt modelId="{5144A761-9F0D-4A80-AC2F-F30667AF337A}" type="pres">
      <dgm:prSet presAssocID="{38E57BA6-D475-44FF-A036-40DCF32EC875}" presName="parentText" presStyleLbl="node1" presStyleIdx="3" presStyleCnt="5">
        <dgm:presLayoutVars>
          <dgm:chMax val="1"/>
          <dgm:bulletEnabled val="1"/>
        </dgm:presLayoutVars>
      </dgm:prSet>
      <dgm:spPr/>
    </dgm:pt>
    <dgm:pt modelId="{07202BD3-7EE8-48E1-B5B3-0E41F7B42B04}" type="pres">
      <dgm:prSet presAssocID="{F6647500-DA6A-4D1E-B7C8-0EBCBE3CA4B1}" presName="sp" presStyleCnt="0"/>
      <dgm:spPr/>
    </dgm:pt>
    <dgm:pt modelId="{19388C7E-F0B7-46BE-9F9D-333D042CFC35}" type="pres">
      <dgm:prSet presAssocID="{74299871-CD5C-4302-8C34-2BD1B0CC6474}" presName="linNode" presStyleCnt="0"/>
      <dgm:spPr/>
    </dgm:pt>
    <dgm:pt modelId="{072459B2-6380-40AC-ABA7-77D1F91474CD}" type="pres">
      <dgm:prSet presAssocID="{74299871-CD5C-4302-8C34-2BD1B0CC6474}" presName="parentText" presStyleLbl="node1" presStyleIdx="4" presStyleCnt="5">
        <dgm:presLayoutVars>
          <dgm:chMax val="1"/>
          <dgm:bulletEnabled val="1"/>
        </dgm:presLayoutVars>
      </dgm:prSet>
      <dgm:spPr/>
    </dgm:pt>
  </dgm:ptLst>
  <dgm:cxnLst>
    <dgm:cxn modelId="{05CA2F3C-68EA-44BF-8C2D-7B37E86231A6}" type="presOf" srcId="{2C16B7E0-908A-4246-A560-1502235E3639}" destId="{E08F0DEF-EC84-4B1F-A48D-F4D24D025172}" srcOrd="0" destOrd="0" presId="urn:microsoft.com/office/officeart/2005/8/layout/vList5"/>
    <dgm:cxn modelId="{90CCB96B-E62C-4DED-B615-0C02D0A0A733}" type="presOf" srcId="{38E57BA6-D475-44FF-A036-40DCF32EC875}" destId="{5144A761-9F0D-4A80-AC2F-F30667AF337A}" srcOrd="0" destOrd="0" presId="urn:microsoft.com/office/officeart/2005/8/layout/vList5"/>
    <dgm:cxn modelId="{6C74B06E-02FA-4CC1-8A9F-0C757133674A}" type="presOf" srcId="{57473878-BB29-4104-9CEB-3E0C5CE8C46D}" destId="{22169B2A-E62C-49AF-B949-B834AECA8520}" srcOrd="0" destOrd="0" presId="urn:microsoft.com/office/officeart/2005/8/layout/vList5"/>
    <dgm:cxn modelId="{A4B61470-B09D-4C86-A5B5-FC73162D6A47}" type="presOf" srcId="{BAB6E17F-DDFC-4A79-997D-E8D5040A4B40}" destId="{74C939F5-C5EB-4AB0-9ABD-D6D90382BF1B}" srcOrd="0" destOrd="0" presId="urn:microsoft.com/office/officeart/2005/8/layout/vList5"/>
    <dgm:cxn modelId="{14870E74-22D0-4990-B50A-41C34A704660}" srcId="{0FC963EC-1819-4E73-A9DC-BE8D0014BCFF}" destId="{74299871-CD5C-4302-8C34-2BD1B0CC6474}" srcOrd="4" destOrd="0" parTransId="{D975155E-8766-4D54-8DEC-7A25F9AAA198}" sibTransId="{278CE62D-D1B2-40A5-8FD0-1A940140DBE2}"/>
    <dgm:cxn modelId="{A388EB74-7D87-48BB-ABD4-FCAD89FDD3D2}" type="presOf" srcId="{0FC963EC-1819-4E73-A9DC-BE8D0014BCFF}" destId="{3EA1858C-D138-475A-B205-C5E6FBB1C569}" srcOrd="0" destOrd="0" presId="urn:microsoft.com/office/officeart/2005/8/layout/vList5"/>
    <dgm:cxn modelId="{60D23577-C36A-4B6E-A93D-1EB7F3BE97CA}" srcId="{0FC963EC-1819-4E73-A9DC-BE8D0014BCFF}" destId="{BAB6E17F-DDFC-4A79-997D-E8D5040A4B40}" srcOrd="2" destOrd="0" parTransId="{8796673E-BB47-4B3D-8DA4-677FF6179890}" sibTransId="{82C19B18-CF98-4365-B436-B0686ABBA77A}"/>
    <dgm:cxn modelId="{386B0BD9-D994-472D-916C-56C46E4B88A4}" srcId="{0FC963EC-1819-4E73-A9DC-BE8D0014BCFF}" destId="{57473878-BB29-4104-9CEB-3E0C5CE8C46D}" srcOrd="1" destOrd="0" parTransId="{E7874938-EF16-4875-8EEE-A16E307CF9C8}" sibTransId="{47419F91-8838-41F6-9DA0-0EC4224F5A66}"/>
    <dgm:cxn modelId="{9426EEEA-9A68-4437-8490-8F83BD5649CA}" srcId="{0FC963EC-1819-4E73-A9DC-BE8D0014BCFF}" destId="{38E57BA6-D475-44FF-A036-40DCF32EC875}" srcOrd="3" destOrd="0" parTransId="{79B4D039-2B94-4350-90DD-72C75AD2D6C4}" sibTransId="{F6647500-DA6A-4D1E-B7C8-0EBCBE3CA4B1}"/>
    <dgm:cxn modelId="{12E543F2-9C73-4351-81A6-F63C84E60262}" type="presOf" srcId="{74299871-CD5C-4302-8C34-2BD1B0CC6474}" destId="{072459B2-6380-40AC-ABA7-77D1F91474CD}" srcOrd="0" destOrd="0" presId="urn:microsoft.com/office/officeart/2005/8/layout/vList5"/>
    <dgm:cxn modelId="{224952F8-2A0A-4D1C-9EDD-ACC322B916D7}" srcId="{0FC963EC-1819-4E73-A9DC-BE8D0014BCFF}" destId="{2C16B7E0-908A-4246-A560-1502235E3639}" srcOrd="0" destOrd="0" parTransId="{54E47F65-EA83-47D9-86E7-7A2DB72D53BA}" sibTransId="{9FE9628A-BC84-4D37-8E83-45599D575E73}"/>
    <dgm:cxn modelId="{49047FA0-1228-4167-ACC4-BFFDAC3EDA07}" type="presParOf" srcId="{3EA1858C-D138-475A-B205-C5E6FBB1C569}" destId="{A1C8A793-BBAC-48A2-B174-C563BA98DE13}" srcOrd="0" destOrd="0" presId="urn:microsoft.com/office/officeart/2005/8/layout/vList5"/>
    <dgm:cxn modelId="{CC331323-EE60-4F0A-B538-A9B5ED123CC0}" type="presParOf" srcId="{A1C8A793-BBAC-48A2-B174-C563BA98DE13}" destId="{E08F0DEF-EC84-4B1F-A48D-F4D24D025172}" srcOrd="0" destOrd="0" presId="urn:microsoft.com/office/officeart/2005/8/layout/vList5"/>
    <dgm:cxn modelId="{5442442F-F2E8-4111-AA22-F79A959A7FDA}" type="presParOf" srcId="{3EA1858C-D138-475A-B205-C5E6FBB1C569}" destId="{AF5A0A8D-AEA5-4546-89CF-5D90279A0D25}" srcOrd="1" destOrd="0" presId="urn:microsoft.com/office/officeart/2005/8/layout/vList5"/>
    <dgm:cxn modelId="{B25EB789-5B1F-4AC5-BDFB-B55E196A4E2C}" type="presParOf" srcId="{3EA1858C-D138-475A-B205-C5E6FBB1C569}" destId="{4A48BF03-77FD-4CEC-B1F8-14F1DE328CCD}" srcOrd="2" destOrd="0" presId="urn:microsoft.com/office/officeart/2005/8/layout/vList5"/>
    <dgm:cxn modelId="{3531014C-1C07-4EAC-8FB2-67D115FB6EE9}" type="presParOf" srcId="{4A48BF03-77FD-4CEC-B1F8-14F1DE328CCD}" destId="{22169B2A-E62C-49AF-B949-B834AECA8520}" srcOrd="0" destOrd="0" presId="urn:microsoft.com/office/officeart/2005/8/layout/vList5"/>
    <dgm:cxn modelId="{1B52A2BA-8FCB-4D2B-A382-9FFDAC9726C2}" type="presParOf" srcId="{3EA1858C-D138-475A-B205-C5E6FBB1C569}" destId="{3CA361B3-7B43-43B2-9AA6-DD2DBADE5FFE}" srcOrd="3" destOrd="0" presId="urn:microsoft.com/office/officeart/2005/8/layout/vList5"/>
    <dgm:cxn modelId="{D600F62F-CBD5-43FE-8E74-CAFF21F6883B}" type="presParOf" srcId="{3EA1858C-D138-475A-B205-C5E6FBB1C569}" destId="{29699F67-2747-4A98-840C-C59F47417ADA}" srcOrd="4" destOrd="0" presId="urn:microsoft.com/office/officeart/2005/8/layout/vList5"/>
    <dgm:cxn modelId="{EF5105DA-639A-4BE0-9D7B-1F3277EA39BD}" type="presParOf" srcId="{29699F67-2747-4A98-840C-C59F47417ADA}" destId="{74C939F5-C5EB-4AB0-9ABD-D6D90382BF1B}" srcOrd="0" destOrd="0" presId="urn:microsoft.com/office/officeart/2005/8/layout/vList5"/>
    <dgm:cxn modelId="{DD69AF1F-7264-4001-8A44-EB88F5C7F8EE}" type="presParOf" srcId="{3EA1858C-D138-475A-B205-C5E6FBB1C569}" destId="{F7978579-B44F-4C82-AA81-55D35927E152}" srcOrd="5" destOrd="0" presId="urn:microsoft.com/office/officeart/2005/8/layout/vList5"/>
    <dgm:cxn modelId="{1887A583-C46E-4F98-90F3-A2C5992307B2}" type="presParOf" srcId="{3EA1858C-D138-475A-B205-C5E6FBB1C569}" destId="{F3FDEE9F-4CED-4D74-91DE-A83EDF16A3E7}" srcOrd="6" destOrd="0" presId="urn:microsoft.com/office/officeart/2005/8/layout/vList5"/>
    <dgm:cxn modelId="{A78D47E5-182E-457C-A6DF-DF43BAEFC068}" type="presParOf" srcId="{F3FDEE9F-4CED-4D74-91DE-A83EDF16A3E7}" destId="{5144A761-9F0D-4A80-AC2F-F30667AF337A}" srcOrd="0" destOrd="0" presId="urn:microsoft.com/office/officeart/2005/8/layout/vList5"/>
    <dgm:cxn modelId="{6CC1D57B-570D-484A-8BCE-5383EC52A7DC}" type="presParOf" srcId="{3EA1858C-D138-475A-B205-C5E6FBB1C569}" destId="{07202BD3-7EE8-48E1-B5B3-0E41F7B42B04}" srcOrd="7" destOrd="0" presId="urn:microsoft.com/office/officeart/2005/8/layout/vList5"/>
    <dgm:cxn modelId="{DB1468E8-31D0-40E1-AB5E-57AF302B4D57}" type="presParOf" srcId="{3EA1858C-D138-475A-B205-C5E6FBB1C569}" destId="{19388C7E-F0B7-46BE-9F9D-333D042CFC35}" srcOrd="8" destOrd="0" presId="urn:microsoft.com/office/officeart/2005/8/layout/vList5"/>
    <dgm:cxn modelId="{841B8FAD-0ADF-4DB5-9577-8D7BA0A670F1}" type="presParOf" srcId="{19388C7E-F0B7-46BE-9F9D-333D042CFC35}" destId="{072459B2-6380-40AC-ABA7-77D1F91474CD}"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5BEBC2-E6A8-4481-ACFB-6024E62DB2A2}" type="doc">
      <dgm:prSet loTypeId="urn:microsoft.com/office/officeart/2005/8/layout/cycle2" loCatId="cycle" qsTypeId="urn:microsoft.com/office/officeart/2005/8/quickstyle/simple1#4" qsCatId="simple" csTypeId="urn:microsoft.com/office/officeart/2005/8/colors/accent1_5#1" csCatId="accent1"/>
      <dgm:spPr/>
      <dgm:t>
        <a:bodyPr/>
        <a:lstStyle/>
        <a:p>
          <a:endParaRPr lang="zh-CN" altLang="en-US"/>
        </a:p>
      </dgm:t>
    </dgm:pt>
    <dgm:pt modelId="{EB5001B9-ABAF-4529-9886-E7A2F0D79E6A}">
      <dgm:prSet custT="1"/>
      <dgm:spPr/>
      <dgm:t>
        <a:bodyPr/>
        <a:lstStyle/>
        <a:p>
          <a:r>
            <a:rPr lang="zh-CN" altLang="en-US" sz="5400" dirty="0">
              <a:hlinkClick xmlns:r="http://schemas.openxmlformats.org/officeDocument/2006/relationships" r:id="rId1" action="ppaction://hlinksldjump"/>
            </a:rPr>
            <a:t>用户特征</a:t>
          </a:r>
          <a:endParaRPr lang="zh-CN" altLang="en-US" sz="5400" dirty="0"/>
        </a:p>
      </dgm:t>
    </dgm:pt>
    <dgm:pt modelId="{61FB1CAC-76DA-4B9C-AB21-DF9285492B72}" type="parTrans" cxnId="{512A84A3-129F-4B84-8EB2-26367DBED331}">
      <dgm:prSet/>
      <dgm:spPr/>
      <dgm:t>
        <a:bodyPr/>
        <a:lstStyle/>
        <a:p>
          <a:endParaRPr lang="zh-CN" altLang="en-US"/>
        </a:p>
      </dgm:t>
    </dgm:pt>
    <dgm:pt modelId="{B38A68AA-E8A3-4E86-8726-131C9FF6BC8D}" type="sibTrans" cxnId="{512A84A3-129F-4B84-8EB2-26367DBED331}">
      <dgm:prSet/>
      <dgm:spPr/>
      <dgm:t>
        <a:bodyPr/>
        <a:lstStyle/>
        <a:p>
          <a:endParaRPr lang="zh-CN" altLang="en-US"/>
        </a:p>
      </dgm:t>
    </dgm:pt>
    <dgm:pt modelId="{97D5D028-4361-4BE0-A44F-DFD55D1228BA}">
      <dgm:prSet custT="1"/>
      <dgm:spPr/>
      <dgm:t>
        <a:bodyPr/>
        <a:lstStyle/>
        <a:p>
          <a:r>
            <a:rPr lang="zh-CN" altLang="en-US" sz="5400" dirty="0">
              <a:hlinkClick xmlns:r="http://schemas.openxmlformats.org/officeDocument/2006/relationships" r:id="rId2" action="ppaction://hlinksldjump"/>
            </a:rPr>
            <a:t>传播特征</a:t>
          </a:r>
          <a:endParaRPr lang="zh-CN" altLang="en-US" sz="5400" dirty="0"/>
        </a:p>
      </dgm:t>
    </dgm:pt>
    <dgm:pt modelId="{5695963A-A26C-4C0A-91B0-CF559822A3BD}" type="parTrans" cxnId="{3BC86D00-13EF-4BB5-8FF9-BA5C28A1FB8C}">
      <dgm:prSet/>
      <dgm:spPr/>
      <dgm:t>
        <a:bodyPr/>
        <a:lstStyle/>
        <a:p>
          <a:endParaRPr lang="zh-CN" altLang="en-US"/>
        </a:p>
      </dgm:t>
    </dgm:pt>
    <dgm:pt modelId="{D4EEAB29-5CD6-4A1A-8E5D-4EBBA640A650}" type="sibTrans" cxnId="{3BC86D00-13EF-4BB5-8FF9-BA5C28A1FB8C}">
      <dgm:prSet/>
      <dgm:spPr/>
      <dgm:t>
        <a:bodyPr/>
        <a:lstStyle/>
        <a:p>
          <a:endParaRPr lang="zh-CN" altLang="en-US"/>
        </a:p>
      </dgm:t>
    </dgm:pt>
    <dgm:pt modelId="{7893F29F-019A-4BFB-B7E2-FA9737A09182}" type="pres">
      <dgm:prSet presAssocID="{BA5BEBC2-E6A8-4481-ACFB-6024E62DB2A2}" presName="cycle" presStyleCnt="0">
        <dgm:presLayoutVars>
          <dgm:dir/>
          <dgm:resizeHandles val="exact"/>
        </dgm:presLayoutVars>
      </dgm:prSet>
      <dgm:spPr/>
    </dgm:pt>
    <dgm:pt modelId="{9A568335-5548-41EF-AC05-95AD9B8C5CF9}" type="pres">
      <dgm:prSet presAssocID="{EB5001B9-ABAF-4529-9886-E7A2F0D79E6A}" presName="node" presStyleLbl="node1" presStyleIdx="0" presStyleCnt="2">
        <dgm:presLayoutVars>
          <dgm:bulletEnabled val="1"/>
        </dgm:presLayoutVars>
      </dgm:prSet>
      <dgm:spPr/>
    </dgm:pt>
    <dgm:pt modelId="{F40DF67B-FCAD-4781-AA75-08221A0B9ABA}" type="pres">
      <dgm:prSet presAssocID="{B38A68AA-E8A3-4E86-8726-131C9FF6BC8D}" presName="sibTrans" presStyleLbl="sibTrans2D1" presStyleIdx="0" presStyleCnt="2"/>
      <dgm:spPr/>
    </dgm:pt>
    <dgm:pt modelId="{070580D6-0163-46D6-9948-A4A01053749A}" type="pres">
      <dgm:prSet presAssocID="{B38A68AA-E8A3-4E86-8726-131C9FF6BC8D}" presName="connectorText" presStyleLbl="sibTrans2D1" presStyleIdx="0" presStyleCnt="2"/>
      <dgm:spPr/>
    </dgm:pt>
    <dgm:pt modelId="{08E02DC2-9DA9-4598-97CC-3FCF0D87C414}" type="pres">
      <dgm:prSet presAssocID="{97D5D028-4361-4BE0-A44F-DFD55D1228BA}" presName="node" presStyleLbl="node1" presStyleIdx="1" presStyleCnt="2">
        <dgm:presLayoutVars>
          <dgm:bulletEnabled val="1"/>
        </dgm:presLayoutVars>
      </dgm:prSet>
      <dgm:spPr/>
    </dgm:pt>
    <dgm:pt modelId="{24C420E0-D15E-4A55-A755-0C5FF5C9E943}" type="pres">
      <dgm:prSet presAssocID="{D4EEAB29-5CD6-4A1A-8E5D-4EBBA640A650}" presName="sibTrans" presStyleLbl="sibTrans2D1" presStyleIdx="1" presStyleCnt="2"/>
      <dgm:spPr/>
    </dgm:pt>
    <dgm:pt modelId="{AD202E10-F1D0-465D-AC41-09C09CDA6B89}" type="pres">
      <dgm:prSet presAssocID="{D4EEAB29-5CD6-4A1A-8E5D-4EBBA640A650}" presName="connectorText" presStyleLbl="sibTrans2D1" presStyleIdx="1" presStyleCnt="2"/>
      <dgm:spPr/>
    </dgm:pt>
  </dgm:ptLst>
  <dgm:cxnLst>
    <dgm:cxn modelId="{3BC86D00-13EF-4BB5-8FF9-BA5C28A1FB8C}" srcId="{BA5BEBC2-E6A8-4481-ACFB-6024E62DB2A2}" destId="{97D5D028-4361-4BE0-A44F-DFD55D1228BA}" srcOrd="1" destOrd="0" parTransId="{5695963A-A26C-4C0A-91B0-CF559822A3BD}" sibTransId="{D4EEAB29-5CD6-4A1A-8E5D-4EBBA640A650}"/>
    <dgm:cxn modelId="{CC7D1610-3075-414E-AA01-B13C6816E431}" type="presOf" srcId="{EB5001B9-ABAF-4529-9886-E7A2F0D79E6A}" destId="{9A568335-5548-41EF-AC05-95AD9B8C5CF9}" srcOrd="0" destOrd="0" presId="urn:microsoft.com/office/officeart/2005/8/layout/cycle2"/>
    <dgm:cxn modelId="{3D2A2710-78E5-42AA-A6E0-FC66074FAAA7}" type="presOf" srcId="{BA5BEBC2-E6A8-4481-ACFB-6024E62DB2A2}" destId="{7893F29F-019A-4BFB-B7E2-FA9737A09182}" srcOrd="0" destOrd="0" presId="urn:microsoft.com/office/officeart/2005/8/layout/cycle2"/>
    <dgm:cxn modelId="{5FA8A638-765C-4A47-876E-0847E969A5BA}" type="presOf" srcId="{97D5D028-4361-4BE0-A44F-DFD55D1228BA}" destId="{08E02DC2-9DA9-4598-97CC-3FCF0D87C414}" srcOrd="0" destOrd="0" presId="urn:microsoft.com/office/officeart/2005/8/layout/cycle2"/>
    <dgm:cxn modelId="{0534B73C-6C95-47F7-A4F5-9ACE414AF28A}" type="presOf" srcId="{B38A68AA-E8A3-4E86-8726-131C9FF6BC8D}" destId="{F40DF67B-FCAD-4781-AA75-08221A0B9ABA}" srcOrd="0" destOrd="0" presId="urn:microsoft.com/office/officeart/2005/8/layout/cycle2"/>
    <dgm:cxn modelId="{F4E59960-BFCA-40D1-BA4C-6A1A0A682F53}" type="presOf" srcId="{B38A68AA-E8A3-4E86-8726-131C9FF6BC8D}" destId="{070580D6-0163-46D6-9948-A4A01053749A}" srcOrd="1" destOrd="0" presId="urn:microsoft.com/office/officeart/2005/8/layout/cycle2"/>
    <dgm:cxn modelId="{087C9F59-ABED-404A-A539-D9D010BBF4D3}" type="presOf" srcId="{D4EEAB29-5CD6-4A1A-8E5D-4EBBA640A650}" destId="{AD202E10-F1D0-465D-AC41-09C09CDA6B89}" srcOrd="1" destOrd="0" presId="urn:microsoft.com/office/officeart/2005/8/layout/cycle2"/>
    <dgm:cxn modelId="{512A84A3-129F-4B84-8EB2-26367DBED331}" srcId="{BA5BEBC2-E6A8-4481-ACFB-6024E62DB2A2}" destId="{EB5001B9-ABAF-4529-9886-E7A2F0D79E6A}" srcOrd="0" destOrd="0" parTransId="{61FB1CAC-76DA-4B9C-AB21-DF9285492B72}" sibTransId="{B38A68AA-E8A3-4E86-8726-131C9FF6BC8D}"/>
    <dgm:cxn modelId="{0C2830F5-1269-4557-8725-4A6614660243}" type="presOf" srcId="{D4EEAB29-5CD6-4A1A-8E5D-4EBBA640A650}" destId="{24C420E0-D15E-4A55-A755-0C5FF5C9E943}" srcOrd="0" destOrd="0" presId="urn:microsoft.com/office/officeart/2005/8/layout/cycle2"/>
    <dgm:cxn modelId="{3CC4818A-428A-4D22-9824-CE41DCFA927E}" type="presParOf" srcId="{7893F29F-019A-4BFB-B7E2-FA9737A09182}" destId="{9A568335-5548-41EF-AC05-95AD9B8C5CF9}" srcOrd="0" destOrd="0" presId="urn:microsoft.com/office/officeart/2005/8/layout/cycle2"/>
    <dgm:cxn modelId="{3CC65CF8-E8F3-4638-A6A0-C25BD284952B}" type="presParOf" srcId="{7893F29F-019A-4BFB-B7E2-FA9737A09182}" destId="{F40DF67B-FCAD-4781-AA75-08221A0B9ABA}" srcOrd="1" destOrd="0" presId="urn:microsoft.com/office/officeart/2005/8/layout/cycle2"/>
    <dgm:cxn modelId="{F29BEED5-FC8E-4F43-89CE-F2B2F44EAA49}" type="presParOf" srcId="{F40DF67B-FCAD-4781-AA75-08221A0B9ABA}" destId="{070580D6-0163-46D6-9948-A4A01053749A}" srcOrd="0" destOrd="0" presId="urn:microsoft.com/office/officeart/2005/8/layout/cycle2"/>
    <dgm:cxn modelId="{9FF6D911-A12E-43FB-8AA2-73A44389A510}" type="presParOf" srcId="{7893F29F-019A-4BFB-B7E2-FA9737A09182}" destId="{08E02DC2-9DA9-4598-97CC-3FCF0D87C414}" srcOrd="2" destOrd="0" presId="urn:microsoft.com/office/officeart/2005/8/layout/cycle2"/>
    <dgm:cxn modelId="{0DD521E8-3FAA-4A69-AC8B-5DC6E7FB58C4}" type="presParOf" srcId="{7893F29F-019A-4BFB-B7E2-FA9737A09182}" destId="{24C420E0-D15E-4A55-A755-0C5FF5C9E943}" srcOrd="3" destOrd="0" presId="urn:microsoft.com/office/officeart/2005/8/layout/cycle2"/>
    <dgm:cxn modelId="{74E66C86-4548-4B5F-806F-1932CCF559DF}" type="presParOf" srcId="{24C420E0-D15E-4A55-A755-0C5FF5C9E943}" destId="{AD202E10-F1D0-465D-AC41-09C09CDA6B89}"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F818F4-98FD-4115-B387-F5CAD1A79D6D}" type="doc">
      <dgm:prSet loTypeId="urn:microsoft.com/office/officeart/2005/8/layout/radial2#1" loCatId="relationship" qsTypeId="urn:microsoft.com/office/officeart/2005/8/quickstyle/simple1#5" qsCatId="simple" csTypeId="urn:microsoft.com/office/officeart/2005/8/colors/colorful1" csCatId="colorful" phldr="1"/>
      <dgm:spPr/>
      <dgm:t>
        <a:bodyPr/>
        <a:lstStyle/>
        <a:p>
          <a:endParaRPr lang="zh-CN" altLang="en-US"/>
        </a:p>
      </dgm:t>
    </dgm:pt>
    <dgm:pt modelId="{D9EDCA31-BA6C-4BAD-BFA2-375E337B48C7}">
      <dgm:prSet custT="1"/>
      <dgm:spPr/>
      <dgm:t>
        <a:bodyPr/>
        <a:lstStyle/>
        <a:p>
          <a:r>
            <a:rPr lang="zh-CN" altLang="en-US" sz="2400" baseline="0" dirty="0">
              <a:hlinkClick xmlns:r="http://schemas.openxmlformats.org/officeDocument/2006/relationships" r:id="rId1" action="ppaction://hlinksldjump"/>
            </a:rPr>
            <a:t>历史信用</a:t>
          </a:r>
          <a:endParaRPr lang="zh-CN" altLang="en-US" sz="2400" baseline="0" dirty="0"/>
        </a:p>
      </dgm:t>
    </dgm:pt>
    <dgm:pt modelId="{207B5305-C075-480D-BB49-0AF0FDAE9A24}" type="parTrans" cxnId="{17DD361A-1320-4631-945F-4637C0B50F7F}">
      <dgm:prSet/>
      <dgm:spPr/>
      <dgm:t>
        <a:bodyPr/>
        <a:lstStyle/>
        <a:p>
          <a:endParaRPr lang="zh-CN" altLang="en-US"/>
        </a:p>
      </dgm:t>
    </dgm:pt>
    <dgm:pt modelId="{275067C7-0254-4B20-9BAF-EB2989C171FA}" type="sibTrans" cxnId="{17DD361A-1320-4631-945F-4637C0B50F7F}">
      <dgm:prSet/>
      <dgm:spPr/>
      <dgm:t>
        <a:bodyPr/>
        <a:lstStyle/>
        <a:p>
          <a:endParaRPr lang="zh-CN" altLang="en-US"/>
        </a:p>
      </dgm:t>
    </dgm:pt>
    <dgm:pt modelId="{DED03AEB-81D6-4C32-B0A3-A02DFB27AD29}">
      <dgm:prSet custT="1"/>
      <dgm:spPr/>
      <dgm:t>
        <a:bodyPr/>
        <a:lstStyle/>
        <a:p>
          <a:r>
            <a:rPr lang="zh-CN" altLang="en-US" sz="2800" dirty="0"/>
            <a:t>用户认证类型</a:t>
          </a:r>
        </a:p>
      </dgm:t>
    </dgm:pt>
    <dgm:pt modelId="{24176F13-94E3-4F95-A28B-DBF4314F70F5}" type="parTrans" cxnId="{B0C9078A-EEC0-4993-A72A-8FC17C2CB27E}">
      <dgm:prSet/>
      <dgm:spPr/>
      <dgm:t>
        <a:bodyPr/>
        <a:lstStyle/>
        <a:p>
          <a:endParaRPr lang="zh-CN" altLang="en-US"/>
        </a:p>
      </dgm:t>
    </dgm:pt>
    <dgm:pt modelId="{D723AAE5-473A-44D1-BA70-D020991CA296}" type="sibTrans" cxnId="{B0C9078A-EEC0-4993-A72A-8FC17C2CB27E}">
      <dgm:prSet/>
      <dgm:spPr/>
      <dgm:t>
        <a:bodyPr/>
        <a:lstStyle/>
        <a:p>
          <a:endParaRPr lang="zh-CN" altLang="en-US"/>
        </a:p>
      </dgm:t>
    </dgm:pt>
    <dgm:pt modelId="{E4D99440-78B0-4596-9DAB-B57B3F6A64CB}">
      <dgm:prSet custT="1"/>
      <dgm:spPr/>
      <dgm:t>
        <a:bodyPr/>
        <a:lstStyle/>
        <a:p>
          <a:r>
            <a:rPr lang="zh-CN" altLang="en-US" sz="2800" dirty="0"/>
            <a:t>个人介绍详细度</a:t>
          </a:r>
        </a:p>
      </dgm:t>
    </dgm:pt>
    <dgm:pt modelId="{65894B50-4A51-40E0-BE55-68122D87EA38}" type="parTrans" cxnId="{42D1891E-E0E8-4CCA-BE21-0160F08FAFE8}">
      <dgm:prSet/>
      <dgm:spPr/>
      <dgm:t>
        <a:bodyPr/>
        <a:lstStyle/>
        <a:p>
          <a:endParaRPr lang="zh-CN" altLang="en-US"/>
        </a:p>
      </dgm:t>
    </dgm:pt>
    <dgm:pt modelId="{C09E17E6-B271-486E-9A2B-929782BC7FBC}" type="sibTrans" cxnId="{42D1891E-E0E8-4CCA-BE21-0160F08FAFE8}">
      <dgm:prSet/>
      <dgm:spPr/>
      <dgm:t>
        <a:bodyPr/>
        <a:lstStyle/>
        <a:p>
          <a:endParaRPr lang="zh-CN" altLang="en-US"/>
        </a:p>
      </dgm:t>
    </dgm:pt>
    <dgm:pt modelId="{65D57809-77C3-4357-96C1-9153CC1E1109}">
      <dgm:prSet custT="1"/>
      <dgm:spPr/>
      <dgm:t>
        <a:bodyPr/>
        <a:lstStyle/>
        <a:p>
          <a:r>
            <a:rPr lang="zh-CN" sz="1800" dirty="0"/>
            <a:t>影响力（粉丝数</a:t>
          </a:r>
          <a:r>
            <a:rPr lang="en-US" sz="1800" dirty="0"/>
            <a:t>/</a:t>
          </a:r>
          <a:r>
            <a:rPr lang="zh-CN" sz="1800" dirty="0"/>
            <a:t>（粉丝数</a:t>
          </a:r>
          <a:r>
            <a:rPr lang="en-US" sz="1800" dirty="0"/>
            <a:t>+</a:t>
          </a:r>
          <a:r>
            <a:rPr lang="zh-CN" sz="1800" dirty="0"/>
            <a:t>关注数））</a:t>
          </a:r>
        </a:p>
      </dgm:t>
    </dgm:pt>
    <dgm:pt modelId="{5C6249C1-AE62-4949-8A69-FA2BD97A5F52}" type="parTrans" cxnId="{E4F0A4E9-6D91-4F45-A396-DF67D0D935BD}">
      <dgm:prSet/>
      <dgm:spPr/>
      <dgm:t>
        <a:bodyPr/>
        <a:lstStyle/>
        <a:p>
          <a:endParaRPr lang="zh-CN" altLang="en-US"/>
        </a:p>
      </dgm:t>
    </dgm:pt>
    <dgm:pt modelId="{46D2AAA8-C68A-48A5-B55B-3FE5B99DB0D1}" type="sibTrans" cxnId="{E4F0A4E9-6D91-4F45-A396-DF67D0D935BD}">
      <dgm:prSet/>
      <dgm:spPr/>
      <dgm:t>
        <a:bodyPr/>
        <a:lstStyle/>
        <a:p>
          <a:endParaRPr lang="zh-CN" altLang="en-US"/>
        </a:p>
      </dgm:t>
    </dgm:pt>
    <dgm:pt modelId="{EC66D854-2564-4E1D-8FCB-E95A6705DE3C}">
      <dgm:prSet custT="1"/>
      <dgm:spPr/>
      <dgm:t>
        <a:bodyPr/>
        <a:lstStyle/>
        <a:p>
          <a:r>
            <a:rPr lang="zh-CN" altLang="en-US" sz="3600" dirty="0"/>
            <a:t>注册地</a:t>
          </a:r>
        </a:p>
      </dgm:t>
    </dgm:pt>
    <dgm:pt modelId="{A2D733BF-19DE-4A41-9FE4-E1553080602B}" type="parTrans" cxnId="{F0D31154-0630-400C-8183-DFAF35F0414D}">
      <dgm:prSet/>
      <dgm:spPr/>
      <dgm:t>
        <a:bodyPr/>
        <a:lstStyle/>
        <a:p>
          <a:endParaRPr lang="zh-CN" altLang="en-US"/>
        </a:p>
      </dgm:t>
    </dgm:pt>
    <dgm:pt modelId="{9412F44F-485D-4E1A-9988-9EA2E8D16885}" type="sibTrans" cxnId="{F0D31154-0630-400C-8183-DFAF35F0414D}">
      <dgm:prSet/>
      <dgm:spPr/>
      <dgm:t>
        <a:bodyPr/>
        <a:lstStyle/>
        <a:p>
          <a:endParaRPr lang="zh-CN" altLang="en-US"/>
        </a:p>
      </dgm:t>
    </dgm:pt>
    <dgm:pt modelId="{A78F5952-2795-4319-AC7D-C1D001131C55}">
      <dgm:prSet custT="1"/>
      <dgm:spPr/>
      <dgm:t>
        <a:bodyPr/>
        <a:lstStyle/>
        <a:p>
          <a:r>
            <a:rPr lang="zh-CN" altLang="en-US" sz="2800" dirty="0"/>
            <a:t>性别</a:t>
          </a:r>
        </a:p>
      </dgm:t>
    </dgm:pt>
    <dgm:pt modelId="{D6D83F6D-2053-441A-962F-C91ECA89B339}" type="parTrans" cxnId="{6A0E5B87-85FE-419F-888E-D669E983C5AD}">
      <dgm:prSet/>
      <dgm:spPr/>
      <dgm:t>
        <a:bodyPr/>
        <a:lstStyle/>
        <a:p>
          <a:endParaRPr lang="zh-CN" altLang="en-US"/>
        </a:p>
      </dgm:t>
    </dgm:pt>
    <dgm:pt modelId="{E2A14830-90CB-44DB-898A-2F85AF0B6775}" type="sibTrans" cxnId="{6A0E5B87-85FE-419F-888E-D669E983C5AD}">
      <dgm:prSet/>
      <dgm:spPr/>
      <dgm:t>
        <a:bodyPr/>
        <a:lstStyle/>
        <a:p>
          <a:endParaRPr lang="zh-CN" altLang="en-US"/>
        </a:p>
      </dgm:t>
    </dgm:pt>
    <dgm:pt modelId="{A943FC91-C6F9-413D-A691-A53DED699E77}">
      <dgm:prSet custT="1"/>
      <dgm:spPr/>
      <dgm:t>
        <a:bodyPr/>
        <a:lstStyle/>
        <a:p>
          <a:r>
            <a:rPr lang="zh-CN" altLang="en-US" sz="4000" dirty="0"/>
            <a:t>其他</a:t>
          </a:r>
        </a:p>
      </dgm:t>
    </dgm:pt>
    <dgm:pt modelId="{C92A654A-BDE4-477C-9920-587F54B150FA}" type="parTrans" cxnId="{F8A95087-755E-4DAA-8FD2-960EB691CBDF}">
      <dgm:prSet/>
      <dgm:spPr/>
      <dgm:t>
        <a:bodyPr/>
        <a:lstStyle/>
        <a:p>
          <a:endParaRPr lang="zh-CN" altLang="en-US"/>
        </a:p>
      </dgm:t>
    </dgm:pt>
    <dgm:pt modelId="{E36FC8E9-5983-46F4-8976-3CF721E1AF96}" type="sibTrans" cxnId="{F8A95087-755E-4DAA-8FD2-960EB691CBDF}">
      <dgm:prSet/>
      <dgm:spPr/>
      <dgm:t>
        <a:bodyPr/>
        <a:lstStyle/>
        <a:p>
          <a:endParaRPr lang="zh-CN" altLang="en-US"/>
        </a:p>
      </dgm:t>
    </dgm:pt>
    <dgm:pt modelId="{A7A16B17-CDEF-4260-9237-A069FB621F94}" type="pres">
      <dgm:prSet presAssocID="{EFF818F4-98FD-4115-B387-F5CAD1A79D6D}" presName="composite" presStyleCnt="0">
        <dgm:presLayoutVars>
          <dgm:chMax val="5"/>
          <dgm:dir/>
          <dgm:animLvl val="ctr"/>
          <dgm:resizeHandles val="exact"/>
        </dgm:presLayoutVars>
      </dgm:prSet>
      <dgm:spPr/>
    </dgm:pt>
    <dgm:pt modelId="{030F1359-C8F3-4CFF-A1B2-E2C8213020A2}" type="pres">
      <dgm:prSet presAssocID="{EFF818F4-98FD-4115-B387-F5CAD1A79D6D}" presName="cycle" presStyleCnt="0"/>
      <dgm:spPr/>
    </dgm:pt>
    <dgm:pt modelId="{4786306A-D58C-46BC-840B-A8CBA1F30CD3}" type="pres">
      <dgm:prSet presAssocID="{EFF818F4-98FD-4115-B387-F5CAD1A79D6D}" presName="centerShape" presStyleCnt="0"/>
      <dgm:spPr/>
    </dgm:pt>
    <dgm:pt modelId="{374B086B-342C-40A5-9033-6C947D279DFA}" type="pres">
      <dgm:prSet presAssocID="{EFF818F4-98FD-4115-B387-F5CAD1A79D6D}" presName="connSite" presStyleLbl="node1" presStyleIdx="0" presStyleCnt="8"/>
      <dgm:spPr/>
    </dgm:pt>
    <dgm:pt modelId="{336ADECA-4779-4268-B595-D07032ABDC27}" type="pres">
      <dgm:prSet presAssocID="{EFF818F4-98FD-4115-B387-F5CAD1A79D6D}" presName="visible" presStyleLbl="node1" presStyleIdx="0" presStyleCnt="8">
        <dgm:style>
          <a:lnRef idx="2">
            <a:schemeClr val="accent1">
              <a:shade val="50000"/>
            </a:schemeClr>
          </a:lnRef>
          <a:fillRef idx="1">
            <a:schemeClr val="accent1"/>
          </a:fillRef>
          <a:effectRef idx="0">
            <a:schemeClr val="accent1"/>
          </a:effectRef>
          <a:fontRef idx="minor">
            <a:schemeClr val="lt1"/>
          </a:fontRef>
        </dgm:style>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dgm:spPr>
    </dgm:pt>
    <dgm:pt modelId="{4DF51AEF-984E-47CB-A87F-3DB0CE2EDEE6}" type="pres">
      <dgm:prSet presAssocID="{207B5305-C075-480D-BB49-0AF0FDAE9A24}" presName="Name25" presStyleLbl="parChTrans1D1" presStyleIdx="0" presStyleCnt="7"/>
      <dgm:spPr/>
    </dgm:pt>
    <dgm:pt modelId="{A88F3361-D5EC-4B64-86EB-4E3B9D72A585}" type="pres">
      <dgm:prSet presAssocID="{D9EDCA31-BA6C-4BAD-BFA2-375E337B48C7}" presName="node" presStyleCnt="0"/>
      <dgm:spPr/>
    </dgm:pt>
    <dgm:pt modelId="{E1879D80-6452-4B63-A755-3C7FBEEA9FEA}" type="pres">
      <dgm:prSet presAssocID="{D9EDCA31-BA6C-4BAD-BFA2-375E337B48C7}" presName="parentNode" presStyleLbl="node1" presStyleIdx="1" presStyleCnt="8" custScaleX="255682" custScaleY="204224" custLinFactX="-195415" custLinFactNeighborX="-200000" custLinFactNeighborY="86753">
        <dgm:presLayoutVars>
          <dgm:chMax val="1"/>
          <dgm:bulletEnabled val="1"/>
        </dgm:presLayoutVars>
      </dgm:prSet>
      <dgm:spPr/>
    </dgm:pt>
    <dgm:pt modelId="{15A62980-F15D-4863-A87B-A7FF0AE68FE7}" type="pres">
      <dgm:prSet presAssocID="{D9EDCA31-BA6C-4BAD-BFA2-375E337B48C7}" presName="childNode" presStyleLbl="revTx" presStyleIdx="0" presStyleCnt="0">
        <dgm:presLayoutVars>
          <dgm:bulletEnabled val="1"/>
        </dgm:presLayoutVars>
      </dgm:prSet>
      <dgm:spPr/>
    </dgm:pt>
    <dgm:pt modelId="{F4683A09-C5A8-4B68-87FC-0BDF5AB8C0B2}" type="pres">
      <dgm:prSet presAssocID="{24176F13-94E3-4F95-A28B-DBF4314F70F5}" presName="Name25" presStyleLbl="parChTrans1D1" presStyleIdx="1" presStyleCnt="7"/>
      <dgm:spPr/>
    </dgm:pt>
    <dgm:pt modelId="{0446936C-50E3-475C-81D8-267B5BBCD08B}" type="pres">
      <dgm:prSet presAssocID="{DED03AEB-81D6-4C32-B0A3-A02DFB27AD29}" presName="node" presStyleCnt="0"/>
      <dgm:spPr/>
    </dgm:pt>
    <dgm:pt modelId="{372492CB-E34D-4FA9-BE50-15C20AE2939B}" type="pres">
      <dgm:prSet presAssocID="{DED03AEB-81D6-4C32-B0A3-A02DFB27AD29}" presName="parentNode" presStyleLbl="node1" presStyleIdx="2" presStyleCnt="8" custScaleX="300269" custScaleY="282860" custLinFactNeighborX="-14653" custLinFactNeighborY="-34446">
        <dgm:presLayoutVars>
          <dgm:chMax val="1"/>
          <dgm:bulletEnabled val="1"/>
        </dgm:presLayoutVars>
      </dgm:prSet>
      <dgm:spPr/>
    </dgm:pt>
    <dgm:pt modelId="{74FE7D71-EA09-4B84-8C55-46EC38D748EF}" type="pres">
      <dgm:prSet presAssocID="{DED03AEB-81D6-4C32-B0A3-A02DFB27AD29}" presName="childNode" presStyleLbl="revTx" presStyleIdx="0" presStyleCnt="0">
        <dgm:presLayoutVars>
          <dgm:bulletEnabled val="1"/>
        </dgm:presLayoutVars>
      </dgm:prSet>
      <dgm:spPr/>
    </dgm:pt>
    <dgm:pt modelId="{254D3F26-86FF-45E0-A004-51F1D1005973}" type="pres">
      <dgm:prSet presAssocID="{65894B50-4A51-40E0-BE55-68122D87EA38}" presName="Name25" presStyleLbl="parChTrans1D1" presStyleIdx="2" presStyleCnt="7"/>
      <dgm:spPr/>
    </dgm:pt>
    <dgm:pt modelId="{49D0EC20-AF00-462D-8F3D-95DCBB4AF064}" type="pres">
      <dgm:prSet presAssocID="{E4D99440-78B0-4596-9DAB-B57B3F6A64CB}" presName="node" presStyleCnt="0"/>
      <dgm:spPr/>
    </dgm:pt>
    <dgm:pt modelId="{18676462-4AD6-40E3-A43C-F4195D145D4C}" type="pres">
      <dgm:prSet presAssocID="{E4D99440-78B0-4596-9DAB-B57B3F6A64CB}" presName="parentNode" presStyleLbl="node1" presStyleIdx="3" presStyleCnt="8" custScaleX="431005" custScaleY="430415" custLinFactX="200000" custLinFactY="-94422" custLinFactNeighborX="223368" custLinFactNeighborY="-100000">
        <dgm:presLayoutVars>
          <dgm:chMax val="1"/>
          <dgm:bulletEnabled val="1"/>
        </dgm:presLayoutVars>
      </dgm:prSet>
      <dgm:spPr/>
    </dgm:pt>
    <dgm:pt modelId="{7478E056-B893-42B9-875B-4A13A26F5EB6}" type="pres">
      <dgm:prSet presAssocID="{E4D99440-78B0-4596-9DAB-B57B3F6A64CB}" presName="childNode" presStyleLbl="revTx" presStyleIdx="0" presStyleCnt="0">
        <dgm:presLayoutVars>
          <dgm:bulletEnabled val="1"/>
        </dgm:presLayoutVars>
      </dgm:prSet>
      <dgm:spPr/>
    </dgm:pt>
    <dgm:pt modelId="{5FBF58AF-1A2A-478E-BFF0-C0EA430B924E}" type="pres">
      <dgm:prSet presAssocID="{5C6249C1-AE62-4949-8A69-FA2BD97A5F52}" presName="Name25" presStyleLbl="parChTrans1D1" presStyleIdx="3" presStyleCnt="7"/>
      <dgm:spPr/>
    </dgm:pt>
    <dgm:pt modelId="{CEC56A4E-3E2D-4B8E-B0D8-4A36D5E7104D}" type="pres">
      <dgm:prSet presAssocID="{65D57809-77C3-4357-96C1-9153CC1E1109}" presName="node" presStyleCnt="0"/>
      <dgm:spPr/>
    </dgm:pt>
    <dgm:pt modelId="{61116BFE-9CBA-4A3D-83D3-F394EBE2BDF1}" type="pres">
      <dgm:prSet presAssocID="{65D57809-77C3-4357-96C1-9153CC1E1109}" presName="parentNode" presStyleLbl="node1" presStyleIdx="4" presStyleCnt="8" custScaleX="446531" custScaleY="381217" custLinFactX="374054" custLinFactY="100000" custLinFactNeighborX="400000" custLinFactNeighborY="130336">
        <dgm:presLayoutVars>
          <dgm:chMax val="1"/>
          <dgm:bulletEnabled val="1"/>
        </dgm:presLayoutVars>
      </dgm:prSet>
      <dgm:spPr/>
    </dgm:pt>
    <dgm:pt modelId="{5EB8E0EF-D42C-40D3-BA38-720880F3DF94}" type="pres">
      <dgm:prSet presAssocID="{65D57809-77C3-4357-96C1-9153CC1E1109}" presName="childNode" presStyleLbl="revTx" presStyleIdx="0" presStyleCnt="0">
        <dgm:presLayoutVars>
          <dgm:bulletEnabled val="1"/>
        </dgm:presLayoutVars>
      </dgm:prSet>
      <dgm:spPr/>
    </dgm:pt>
    <dgm:pt modelId="{DCA97C38-9166-400C-AADF-F1B64082FA98}" type="pres">
      <dgm:prSet presAssocID="{A2D733BF-19DE-4A41-9FE4-E1553080602B}" presName="Name25" presStyleLbl="parChTrans1D1" presStyleIdx="4" presStyleCnt="7"/>
      <dgm:spPr/>
    </dgm:pt>
    <dgm:pt modelId="{A2617A3A-EA91-4095-84B9-888162ECD18B}" type="pres">
      <dgm:prSet presAssocID="{EC66D854-2564-4E1D-8FCB-E95A6705DE3C}" presName="node" presStyleCnt="0"/>
      <dgm:spPr/>
    </dgm:pt>
    <dgm:pt modelId="{F6AC0984-7C8D-4BB5-9BF5-92F096744F44}" type="pres">
      <dgm:prSet presAssocID="{EC66D854-2564-4E1D-8FCB-E95A6705DE3C}" presName="parentNode" presStyleLbl="node1" presStyleIdx="5" presStyleCnt="8" custScaleX="328522" custScaleY="305415" custLinFactY="14394" custLinFactNeighborX="-47029" custLinFactNeighborY="100000">
        <dgm:presLayoutVars>
          <dgm:chMax val="1"/>
          <dgm:bulletEnabled val="1"/>
        </dgm:presLayoutVars>
      </dgm:prSet>
      <dgm:spPr/>
    </dgm:pt>
    <dgm:pt modelId="{8011B7DD-8CCD-4A04-A727-1D9BC87F16EB}" type="pres">
      <dgm:prSet presAssocID="{EC66D854-2564-4E1D-8FCB-E95A6705DE3C}" presName="childNode" presStyleLbl="revTx" presStyleIdx="0" presStyleCnt="0">
        <dgm:presLayoutVars>
          <dgm:bulletEnabled val="1"/>
        </dgm:presLayoutVars>
      </dgm:prSet>
      <dgm:spPr/>
    </dgm:pt>
    <dgm:pt modelId="{6CA3E3CC-EA19-4FED-BA2D-A94C63DB1639}" type="pres">
      <dgm:prSet presAssocID="{D6D83F6D-2053-441A-962F-C91ECA89B339}" presName="Name25" presStyleLbl="parChTrans1D1" presStyleIdx="5" presStyleCnt="7"/>
      <dgm:spPr/>
    </dgm:pt>
    <dgm:pt modelId="{6DED33D8-46CE-44D9-8B9E-1FE68994F918}" type="pres">
      <dgm:prSet presAssocID="{A78F5952-2795-4319-AC7D-C1D001131C55}" presName="node" presStyleCnt="0"/>
      <dgm:spPr/>
    </dgm:pt>
    <dgm:pt modelId="{A26C0E1A-034F-4283-9A3F-5D64C1DD4614}" type="pres">
      <dgm:prSet presAssocID="{A78F5952-2795-4319-AC7D-C1D001131C55}" presName="parentNode" presStyleLbl="node1" presStyleIdx="6" presStyleCnt="8" custScaleX="168221" custScaleY="183445" custLinFactX="-100000" custLinFactY="56264" custLinFactNeighborX="-188908" custLinFactNeighborY="100000">
        <dgm:presLayoutVars>
          <dgm:chMax val="1"/>
          <dgm:bulletEnabled val="1"/>
        </dgm:presLayoutVars>
      </dgm:prSet>
      <dgm:spPr/>
    </dgm:pt>
    <dgm:pt modelId="{4D09C451-B1B9-4628-9348-8AAEB5DDD10D}" type="pres">
      <dgm:prSet presAssocID="{A78F5952-2795-4319-AC7D-C1D001131C55}" presName="childNode" presStyleLbl="revTx" presStyleIdx="0" presStyleCnt="0">
        <dgm:presLayoutVars>
          <dgm:bulletEnabled val="1"/>
        </dgm:presLayoutVars>
      </dgm:prSet>
      <dgm:spPr/>
    </dgm:pt>
    <dgm:pt modelId="{238193A4-81E7-4ACF-A012-E893E70D7E30}" type="pres">
      <dgm:prSet presAssocID="{C92A654A-BDE4-477C-9920-587F54B150FA}" presName="Name25" presStyleLbl="parChTrans1D1" presStyleIdx="6" presStyleCnt="7"/>
      <dgm:spPr/>
    </dgm:pt>
    <dgm:pt modelId="{94F2EA46-84C4-4119-8357-082CBA1FB24E}" type="pres">
      <dgm:prSet presAssocID="{A943FC91-C6F9-413D-A691-A53DED699E77}" presName="node" presStyleCnt="0"/>
      <dgm:spPr/>
    </dgm:pt>
    <dgm:pt modelId="{0309F640-2F8D-4777-BA8A-33AF21E18E87}" type="pres">
      <dgm:prSet presAssocID="{A943FC91-C6F9-413D-A691-A53DED699E77}" presName="parentNode" presStyleLbl="node1" presStyleIdx="7" presStyleCnt="8" custScaleX="225040" custScaleY="204585" custLinFactX="-269893" custLinFactY="-100000" custLinFactNeighborX="-300000" custLinFactNeighborY="-120711">
        <dgm:presLayoutVars>
          <dgm:chMax val="1"/>
          <dgm:bulletEnabled val="1"/>
        </dgm:presLayoutVars>
      </dgm:prSet>
      <dgm:spPr/>
    </dgm:pt>
    <dgm:pt modelId="{11A03CD2-BC66-4D9E-B149-221736ED8A0B}" type="pres">
      <dgm:prSet presAssocID="{A943FC91-C6F9-413D-A691-A53DED699E77}" presName="childNode" presStyleLbl="revTx" presStyleIdx="0" presStyleCnt="0">
        <dgm:presLayoutVars>
          <dgm:bulletEnabled val="1"/>
        </dgm:presLayoutVars>
      </dgm:prSet>
      <dgm:spPr/>
    </dgm:pt>
  </dgm:ptLst>
  <dgm:cxnLst>
    <dgm:cxn modelId="{1C14E206-E609-479D-8791-29403BBE3757}" type="presOf" srcId="{C92A654A-BDE4-477C-9920-587F54B150FA}" destId="{238193A4-81E7-4ACF-A012-E893E70D7E30}" srcOrd="0" destOrd="0" presId="urn:microsoft.com/office/officeart/2005/8/layout/radial2#1"/>
    <dgm:cxn modelId="{38C49D19-67B6-4A2E-860A-6EB5A7DBD665}" type="presOf" srcId="{DED03AEB-81D6-4C32-B0A3-A02DFB27AD29}" destId="{372492CB-E34D-4FA9-BE50-15C20AE2939B}" srcOrd="0" destOrd="0" presId="urn:microsoft.com/office/officeart/2005/8/layout/radial2#1"/>
    <dgm:cxn modelId="{FED7D819-CEEB-4BCF-8139-828783AFE0BC}" type="presOf" srcId="{A78F5952-2795-4319-AC7D-C1D001131C55}" destId="{A26C0E1A-034F-4283-9A3F-5D64C1DD4614}" srcOrd="0" destOrd="0" presId="urn:microsoft.com/office/officeart/2005/8/layout/radial2#1"/>
    <dgm:cxn modelId="{17DD361A-1320-4631-945F-4637C0B50F7F}" srcId="{EFF818F4-98FD-4115-B387-F5CAD1A79D6D}" destId="{D9EDCA31-BA6C-4BAD-BFA2-375E337B48C7}" srcOrd="0" destOrd="0" parTransId="{207B5305-C075-480D-BB49-0AF0FDAE9A24}" sibTransId="{275067C7-0254-4B20-9BAF-EB2989C171FA}"/>
    <dgm:cxn modelId="{42D1891E-E0E8-4CCA-BE21-0160F08FAFE8}" srcId="{EFF818F4-98FD-4115-B387-F5CAD1A79D6D}" destId="{E4D99440-78B0-4596-9DAB-B57B3F6A64CB}" srcOrd="2" destOrd="0" parTransId="{65894B50-4A51-40E0-BE55-68122D87EA38}" sibTransId="{C09E17E6-B271-486E-9A2B-929782BC7FBC}"/>
    <dgm:cxn modelId="{975F4636-E667-4B3B-AFF8-FE81A99BFFC8}" type="presOf" srcId="{65D57809-77C3-4357-96C1-9153CC1E1109}" destId="{61116BFE-9CBA-4A3D-83D3-F394EBE2BDF1}" srcOrd="0" destOrd="0" presId="urn:microsoft.com/office/officeart/2005/8/layout/radial2#1"/>
    <dgm:cxn modelId="{5A2C0238-B282-4F90-AE07-A2B8CE163270}" type="presOf" srcId="{5C6249C1-AE62-4949-8A69-FA2BD97A5F52}" destId="{5FBF58AF-1A2A-478E-BFF0-C0EA430B924E}" srcOrd="0" destOrd="0" presId="urn:microsoft.com/office/officeart/2005/8/layout/radial2#1"/>
    <dgm:cxn modelId="{0B289138-B4AA-4CB3-8F93-F106BA37F4BA}" type="presOf" srcId="{207B5305-C075-480D-BB49-0AF0FDAE9A24}" destId="{4DF51AEF-984E-47CB-A87F-3DB0CE2EDEE6}" srcOrd="0" destOrd="0" presId="urn:microsoft.com/office/officeart/2005/8/layout/radial2#1"/>
    <dgm:cxn modelId="{31B0963F-CDC5-4BB8-8540-104411BB2841}" type="presOf" srcId="{D9EDCA31-BA6C-4BAD-BFA2-375E337B48C7}" destId="{E1879D80-6452-4B63-A755-3C7FBEEA9FEA}" srcOrd="0" destOrd="0" presId="urn:microsoft.com/office/officeart/2005/8/layout/radial2#1"/>
    <dgm:cxn modelId="{6531B441-F3E8-4037-B929-E83BA8CFA5FE}" type="presOf" srcId="{EC66D854-2564-4E1D-8FCB-E95A6705DE3C}" destId="{F6AC0984-7C8D-4BB5-9BF5-92F096744F44}" srcOrd="0" destOrd="0" presId="urn:microsoft.com/office/officeart/2005/8/layout/radial2#1"/>
    <dgm:cxn modelId="{99BA0D42-5A49-4AB3-9E76-0457DE00AAD3}" type="presOf" srcId="{24176F13-94E3-4F95-A28B-DBF4314F70F5}" destId="{F4683A09-C5A8-4B68-87FC-0BDF5AB8C0B2}" srcOrd="0" destOrd="0" presId="urn:microsoft.com/office/officeart/2005/8/layout/radial2#1"/>
    <dgm:cxn modelId="{39F2A86E-5A48-4F67-A4C7-942B6EE0AE35}" type="presOf" srcId="{A943FC91-C6F9-413D-A691-A53DED699E77}" destId="{0309F640-2F8D-4777-BA8A-33AF21E18E87}" srcOrd="0" destOrd="0" presId="urn:microsoft.com/office/officeart/2005/8/layout/radial2#1"/>
    <dgm:cxn modelId="{F0D31154-0630-400C-8183-DFAF35F0414D}" srcId="{EFF818F4-98FD-4115-B387-F5CAD1A79D6D}" destId="{EC66D854-2564-4E1D-8FCB-E95A6705DE3C}" srcOrd="4" destOrd="0" parTransId="{A2D733BF-19DE-4A41-9FE4-E1553080602B}" sibTransId="{9412F44F-485D-4E1A-9988-9EA2E8D16885}"/>
    <dgm:cxn modelId="{24154380-4A4D-403E-8566-CE44BD19D235}" type="presOf" srcId="{D6D83F6D-2053-441A-962F-C91ECA89B339}" destId="{6CA3E3CC-EA19-4FED-BA2D-A94C63DB1639}" srcOrd="0" destOrd="0" presId="urn:microsoft.com/office/officeart/2005/8/layout/radial2#1"/>
    <dgm:cxn modelId="{6A0E5B87-85FE-419F-888E-D669E983C5AD}" srcId="{EFF818F4-98FD-4115-B387-F5CAD1A79D6D}" destId="{A78F5952-2795-4319-AC7D-C1D001131C55}" srcOrd="5" destOrd="0" parTransId="{D6D83F6D-2053-441A-962F-C91ECA89B339}" sibTransId="{E2A14830-90CB-44DB-898A-2F85AF0B6775}"/>
    <dgm:cxn modelId="{F8A95087-755E-4DAA-8FD2-960EB691CBDF}" srcId="{EFF818F4-98FD-4115-B387-F5CAD1A79D6D}" destId="{A943FC91-C6F9-413D-A691-A53DED699E77}" srcOrd="6" destOrd="0" parTransId="{C92A654A-BDE4-477C-9920-587F54B150FA}" sibTransId="{E36FC8E9-5983-46F4-8976-3CF721E1AF96}"/>
    <dgm:cxn modelId="{B0C9078A-EEC0-4993-A72A-8FC17C2CB27E}" srcId="{EFF818F4-98FD-4115-B387-F5CAD1A79D6D}" destId="{DED03AEB-81D6-4C32-B0A3-A02DFB27AD29}" srcOrd="1" destOrd="0" parTransId="{24176F13-94E3-4F95-A28B-DBF4314F70F5}" sibTransId="{D723AAE5-473A-44D1-BA70-D020991CA296}"/>
    <dgm:cxn modelId="{4E2ACEB8-610B-432E-9921-3AACF030ADE8}" type="presOf" srcId="{65894B50-4A51-40E0-BE55-68122D87EA38}" destId="{254D3F26-86FF-45E0-A004-51F1D1005973}" srcOrd="0" destOrd="0" presId="urn:microsoft.com/office/officeart/2005/8/layout/radial2#1"/>
    <dgm:cxn modelId="{D32A13D0-AD75-41F1-BFBF-B0F8066105A4}" type="presOf" srcId="{E4D99440-78B0-4596-9DAB-B57B3F6A64CB}" destId="{18676462-4AD6-40E3-A43C-F4195D145D4C}" srcOrd="0" destOrd="0" presId="urn:microsoft.com/office/officeart/2005/8/layout/radial2#1"/>
    <dgm:cxn modelId="{EA6386E4-4CD3-47DE-87B1-BE8311DE6835}" type="presOf" srcId="{A2D733BF-19DE-4A41-9FE4-E1553080602B}" destId="{DCA97C38-9166-400C-AADF-F1B64082FA98}" srcOrd="0" destOrd="0" presId="urn:microsoft.com/office/officeart/2005/8/layout/radial2#1"/>
    <dgm:cxn modelId="{E4F0A4E9-6D91-4F45-A396-DF67D0D935BD}" srcId="{EFF818F4-98FD-4115-B387-F5CAD1A79D6D}" destId="{65D57809-77C3-4357-96C1-9153CC1E1109}" srcOrd="3" destOrd="0" parTransId="{5C6249C1-AE62-4949-8A69-FA2BD97A5F52}" sibTransId="{46D2AAA8-C68A-48A5-B55B-3FE5B99DB0D1}"/>
    <dgm:cxn modelId="{732FC4EA-5DA7-4658-BF27-3B9D33B3D050}" type="presOf" srcId="{EFF818F4-98FD-4115-B387-F5CAD1A79D6D}" destId="{A7A16B17-CDEF-4260-9237-A069FB621F94}" srcOrd="0" destOrd="0" presId="urn:microsoft.com/office/officeart/2005/8/layout/radial2#1"/>
    <dgm:cxn modelId="{1009C8CB-F94D-4870-8340-DAFCB1477927}" type="presParOf" srcId="{A7A16B17-CDEF-4260-9237-A069FB621F94}" destId="{030F1359-C8F3-4CFF-A1B2-E2C8213020A2}" srcOrd="0" destOrd="0" presId="urn:microsoft.com/office/officeart/2005/8/layout/radial2#1"/>
    <dgm:cxn modelId="{7395BA97-24C8-444A-BFE1-1E5D7D770731}" type="presParOf" srcId="{030F1359-C8F3-4CFF-A1B2-E2C8213020A2}" destId="{4786306A-D58C-46BC-840B-A8CBA1F30CD3}" srcOrd="0" destOrd="0" presId="urn:microsoft.com/office/officeart/2005/8/layout/radial2#1"/>
    <dgm:cxn modelId="{F8849A47-DBFC-4EF0-A21A-C37D61ABF8C6}" type="presParOf" srcId="{4786306A-D58C-46BC-840B-A8CBA1F30CD3}" destId="{374B086B-342C-40A5-9033-6C947D279DFA}" srcOrd="0" destOrd="0" presId="urn:microsoft.com/office/officeart/2005/8/layout/radial2#1"/>
    <dgm:cxn modelId="{C409F758-C895-428C-BAE2-E6BE09572708}" type="presParOf" srcId="{4786306A-D58C-46BC-840B-A8CBA1F30CD3}" destId="{336ADECA-4779-4268-B595-D07032ABDC27}" srcOrd="1" destOrd="0" presId="urn:microsoft.com/office/officeart/2005/8/layout/radial2#1"/>
    <dgm:cxn modelId="{6B548035-DC74-4AEB-BEA5-6CE6ECF50728}" type="presParOf" srcId="{030F1359-C8F3-4CFF-A1B2-E2C8213020A2}" destId="{4DF51AEF-984E-47CB-A87F-3DB0CE2EDEE6}" srcOrd="1" destOrd="0" presId="urn:microsoft.com/office/officeart/2005/8/layout/radial2#1"/>
    <dgm:cxn modelId="{9DBD87F3-1B24-4200-B9DC-781F55582C3A}" type="presParOf" srcId="{030F1359-C8F3-4CFF-A1B2-E2C8213020A2}" destId="{A88F3361-D5EC-4B64-86EB-4E3B9D72A585}" srcOrd="2" destOrd="0" presId="urn:microsoft.com/office/officeart/2005/8/layout/radial2#1"/>
    <dgm:cxn modelId="{3F3B46EF-AD47-4C9E-A0B9-867B2171FAE8}" type="presParOf" srcId="{A88F3361-D5EC-4B64-86EB-4E3B9D72A585}" destId="{E1879D80-6452-4B63-A755-3C7FBEEA9FEA}" srcOrd="0" destOrd="0" presId="urn:microsoft.com/office/officeart/2005/8/layout/radial2#1"/>
    <dgm:cxn modelId="{BEC7D5B9-BF20-42D1-8EBE-16D6C4ED47EC}" type="presParOf" srcId="{A88F3361-D5EC-4B64-86EB-4E3B9D72A585}" destId="{15A62980-F15D-4863-A87B-A7FF0AE68FE7}" srcOrd="1" destOrd="0" presId="urn:microsoft.com/office/officeart/2005/8/layout/radial2#1"/>
    <dgm:cxn modelId="{85368663-A20E-44B0-A0DF-50B8796CCDE0}" type="presParOf" srcId="{030F1359-C8F3-4CFF-A1B2-E2C8213020A2}" destId="{F4683A09-C5A8-4B68-87FC-0BDF5AB8C0B2}" srcOrd="3" destOrd="0" presId="urn:microsoft.com/office/officeart/2005/8/layout/radial2#1"/>
    <dgm:cxn modelId="{9119BF16-64C9-46E3-B831-EE6F8F14E2D2}" type="presParOf" srcId="{030F1359-C8F3-4CFF-A1B2-E2C8213020A2}" destId="{0446936C-50E3-475C-81D8-267B5BBCD08B}" srcOrd="4" destOrd="0" presId="urn:microsoft.com/office/officeart/2005/8/layout/radial2#1"/>
    <dgm:cxn modelId="{70A1A70A-501A-4F8E-8C43-BCCE6C9CCEAB}" type="presParOf" srcId="{0446936C-50E3-475C-81D8-267B5BBCD08B}" destId="{372492CB-E34D-4FA9-BE50-15C20AE2939B}" srcOrd="0" destOrd="0" presId="urn:microsoft.com/office/officeart/2005/8/layout/radial2#1"/>
    <dgm:cxn modelId="{8AC562EF-CF66-4630-A0C5-A909938BE8A9}" type="presParOf" srcId="{0446936C-50E3-475C-81D8-267B5BBCD08B}" destId="{74FE7D71-EA09-4B84-8C55-46EC38D748EF}" srcOrd="1" destOrd="0" presId="urn:microsoft.com/office/officeart/2005/8/layout/radial2#1"/>
    <dgm:cxn modelId="{36708291-8CA3-427F-84FD-AFE05697658C}" type="presParOf" srcId="{030F1359-C8F3-4CFF-A1B2-E2C8213020A2}" destId="{254D3F26-86FF-45E0-A004-51F1D1005973}" srcOrd="5" destOrd="0" presId="urn:microsoft.com/office/officeart/2005/8/layout/radial2#1"/>
    <dgm:cxn modelId="{80AE5989-E15A-48B8-BFC7-4E77C734274A}" type="presParOf" srcId="{030F1359-C8F3-4CFF-A1B2-E2C8213020A2}" destId="{49D0EC20-AF00-462D-8F3D-95DCBB4AF064}" srcOrd="6" destOrd="0" presId="urn:microsoft.com/office/officeart/2005/8/layout/radial2#1"/>
    <dgm:cxn modelId="{FCF593C9-1DC7-4E64-95ED-A6C71493BA4D}" type="presParOf" srcId="{49D0EC20-AF00-462D-8F3D-95DCBB4AF064}" destId="{18676462-4AD6-40E3-A43C-F4195D145D4C}" srcOrd="0" destOrd="0" presId="urn:microsoft.com/office/officeart/2005/8/layout/radial2#1"/>
    <dgm:cxn modelId="{FA153CD0-0934-44A1-ADF3-C1689AB8CAC8}" type="presParOf" srcId="{49D0EC20-AF00-462D-8F3D-95DCBB4AF064}" destId="{7478E056-B893-42B9-875B-4A13A26F5EB6}" srcOrd="1" destOrd="0" presId="urn:microsoft.com/office/officeart/2005/8/layout/radial2#1"/>
    <dgm:cxn modelId="{859775F7-99FD-4213-8617-D5B82533B326}" type="presParOf" srcId="{030F1359-C8F3-4CFF-A1B2-E2C8213020A2}" destId="{5FBF58AF-1A2A-478E-BFF0-C0EA430B924E}" srcOrd="7" destOrd="0" presId="urn:microsoft.com/office/officeart/2005/8/layout/radial2#1"/>
    <dgm:cxn modelId="{0A2D939C-68F5-4D36-89A0-21651801EEFD}" type="presParOf" srcId="{030F1359-C8F3-4CFF-A1B2-E2C8213020A2}" destId="{CEC56A4E-3E2D-4B8E-B0D8-4A36D5E7104D}" srcOrd="8" destOrd="0" presId="urn:microsoft.com/office/officeart/2005/8/layout/radial2#1"/>
    <dgm:cxn modelId="{5B3D9803-923E-4778-B9EA-EB2F4ECA4FCA}" type="presParOf" srcId="{CEC56A4E-3E2D-4B8E-B0D8-4A36D5E7104D}" destId="{61116BFE-9CBA-4A3D-83D3-F394EBE2BDF1}" srcOrd="0" destOrd="0" presId="urn:microsoft.com/office/officeart/2005/8/layout/radial2#1"/>
    <dgm:cxn modelId="{D0B8F58D-05DB-47D9-A0E5-26F53034C746}" type="presParOf" srcId="{CEC56A4E-3E2D-4B8E-B0D8-4A36D5E7104D}" destId="{5EB8E0EF-D42C-40D3-BA38-720880F3DF94}" srcOrd="1" destOrd="0" presId="urn:microsoft.com/office/officeart/2005/8/layout/radial2#1"/>
    <dgm:cxn modelId="{EBA811F6-10D9-4E36-9085-F46EC07E7442}" type="presParOf" srcId="{030F1359-C8F3-4CFF-A1B2-E2C8213020A2}" destId="{DCA97C38-9166-400C-AADF-F1B64082FA98}" srcOrd="9" destOrd="0" presId="urn:microsoft.com/office/officeart/2005/8/layout/radial2#1"/>
    <dgm:cxn modelId="{43C6E804-1EF5-4F95-8C6D-9B73F986762A}" type="presParOf" srcId="{030F1359-C8F3-4CFF-A1B2-E2C8213020A2}" destId="{A2617A3A-EA91-4095-84B9-888162ECD18B}" srcOrd="10" destOrd="0" presId="urn:microsoft.com/office/officeart/2005/8/layout/radial2#1"/>
    <dgm:cxn modelId="{5051E3EA-1DCD-46AE-AD7A-638E40D6B90D}" type="presParOf" srcId="{A2617A3A-EA91-4095-84B9-888162ECD18B}" destId="{F6AC0984-7C8D-4BB5-9BF5-92F096744F44}" srcOrd="0" destOrd="0" presId="urn:microsoft.com/office/officeart/2005/8/layout/radial2#1"/>
    <dgm:cxn modelId="{30D96934-2614-48CF-ADB9-17DF61F7C219}" type="presParOf" srcId="{A2617A3A-EA91-4095-84B9-888162ECD18B}" destId="{8011B7DD-8CCD-4A04-A727-1D9BC87F16EB}" srcOrd="1" destOrd="0" presId="urn:microsoft.com/office/officeart/2005/8/layout/radial2#1"/>
    <dgm:cxn modelId="{5165871E-D674-4ADC-906E-38F6C3A072EA}" type="presParOf" srcId="{030F1359-C8F3-4CFF-A1B2-E2C8213020A2}" destId="{6CA3E3CC-EA19-4FED-BA2D-A94C63DB1639}" srcOrd="11" destOrd="0" presId="urn:microsoft.com/office/officeart/2005/8/layout/radial2#1"/>
    <dgm:cxn modelId="{14B4E97D-C6CE-4F6D-AD9C-08608C035503}" type="presParOf" srcId="{030F1359-C8F3-4CFF-A1B2-E2C8213020A2}" destId="{6DED33D8-46CE-44D9-8B9E-1FE68994F918}" srcOrd="12" destOrd="0" presId="urn:microsoft.com/office/officeart/2005/8/layout/radial2#1"/>
    <dgm:cxn modelId="{67EC6E15-63ED-4BD6-8265-3ECAC28100D5}" type="presParOf" srcId="{6DED33D8-46CE-44D9-8B9E-1FE68994F918}" destId="{A26C0E1A-034F-4283-9A3F-5D64C1DD4614}" srcOrd="0" destOrd="0" presId="urn:microsoft.com/office/officeart/2005/8/layout/radial2#1"/>
    <dgm:cxn modelId="{27D9B43D-86E8-40C6-A8FB-D81FA1CD0EE5}" type="presParOf" srcId="{6DED33D8-46CE-44D9-8B9E-1FE68994F918}" destId="{4D09C451-B1B9-4628-9348-8AAEB5DDD10D}" srcOrd="1" destOrd="0" presId="urn:microsoft.com/office/officeart/2005/8/layout/radial2#1"/>
    <dgm:cxn modelId="{6CA92E51-894B-4606-8B8C-D7BE70FFE0E2}" type="presParOf" srcId="{030F1359-C8F3-4CFF-A1B2-E2C8213020A2}" destId="{238193A4-81E7-4ACF-A012-E893E70D7E30}" srcOrd="13" destOrd="0" presId="urn:microsoft.com/office/officeart/2005/8/layout/radial2#1"/>
    <dgm:cxn modelId="{6E9954C0-B08B-4AA6-9187-F96355610EE3}" type="presParOf" srcId="{030F1359-C8F3-4CFF-A1B2-E2C8213020A2}" destId="{94F2EA46-84C4-4119-8357-082CBA1FB24E}" srcOrd="14" destOrd="0" presId="urn:microsoft.com/office/officeart/2005/8/layout/radial2#1"/>
    <dgm:cxn modelId="{896C638B-11E8-4742-B1CA-F33800859F28}" type="presParOf" srcId="{94F2EA46-84C4-4119-8357-082CBA1FB24E}" destId="{0309F640-2F8D-4777-BA8A-33AF21E18E87}" srcOrd="0" destOrd="0" presId="urn:microsoft.com/office/officeart/2005/8/layout/radial2#1"/>
    <dgm:cxn modelId="{22FED18A-715C-42D3-8D80-717C934DC6A9}" type="presParOf" srcId="{94F2EA46-84C4-4119-8357-082CBA1FB24E}" destId="{11A03CD2-BC66-4D9E-B149-221736ED8A0B}" srcOrd="1" destOrd="0" presId="urn:microsoft.com/office/officeart/2005/8/layout/radial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95B8E3F-1A7D-40AB-9869-48D049D7B4AD}" type="doc">
      <dgm:prSet loTypeId="urn:microsoft.com/office/officeart/2005/8/layout/vList2#1" loCatId="list" qsTypeId="urn:microsoft.com/office/officeart/2005/8/quickstyle/simple1#6" qsCatId="simple" csTypeId="urn:microsoft.com/office/officeart/2005/8/colors/colorful4" csCatId="colorful"/>
      <dgm:spPr/>
      <dgm:t>
        <a:bodyPr/>
        <a:lstStyle/>
        <a:p>
          <a:endParaRPr lang="zh-CN" altLang="en-US"/>
        </a:p>
      </dgm:t>
    </dgm:pt>
    <dgm:pt modelId="{19DD5233-E805-4C6D-93E9-13F9D090A448}">
      <dgm:prSet/>
      <dgm:spPr/>
      <dgm:t>
        <a:bodyPr/>
        <a:lstStyle/>
        <a:p>
          <a:r>
            <a:rPr lang="zh-CN" dirty="0">
              <a:hlinkClick xmlns:r="http://schemas.openxmlformats.org/officeDocument/2006/relationships" r:id="rId1" action="ppaction://hlinksldjump"/>
            </a:rPr>
            <a:t>意见领袖传播影响力</a:t>
          </a:r>
          <a:endParaRPr lang="zh-CN" dirty="0"/>
        </a:p>
      </dgm:t>
    </dgm:pt>
    <dgm:pt modelId="{1BFCA369-9738-47C4-85C3-1CB0B7098C03}" type="parTrans" cxnId="{BC230473-147C-4732-AEB3-3E5D27C08A48}">
      <dgm:prSet/>
      <dgm:spPr/>
      <dgm:t>
        <a:bodyPr/>
        <a:lstStyle/>
        <a:p>
          <a:endParaRPr lang="zh-CN" altLang="en-US"/>
        </a:p>
      </dgm:t>
    </dgm:pt>
    <dgm:pt modelId="{C670FE3A-A784-4624-8B4C-F8DFE8B996AF}" type="sibTrans" cxnId="{BC230473-147C-4732-AEB3-3E5D27C08A48}">
      <dgm:prSet/>
      <dgm:spPr/>
      <dgm:t>
        <a:bodyPr/>
        <a:lstStyle/>
        <a:p>
          <a:endParaRPr lang="zh-CN" altLang="en-US"/>
        </a:p>
      </dgm:t>
    </dgm:pt>
    <dgm:pt modelId="{4B896F8C-3FD3-4C2C-97A1-64EB7C54AC25}">
      <dgm:prSet/>
      <dgm:spPr/>
      <dgm:t>
        <a:bodyPr/>
        <a:lstStyle/>
        <a:p>
          <a:r>
            <a:rPr lang="zh-CN" dirty="0">
              <a:hlinkClick xmlns:r="http://schemas.openxmlformats.org/officeDocument/2006/relationships" r:id="rId2" action="ppaction://hlinksldjump"/>
            </a:rPr>
            <a:t>评论频率</a:t>
          </a:r>
          <a:endParaRPr lang="zh-CN" dirty="0"/>
        </a:p>
      </dgm:t>
    </dgm:pt>
    <dgm:pt modelId="{9F3BB183-8150-42FA-81B7-90FE2767C0A4}" type="parTrans" cxnId="{4CBF1E4E-C429-4EAF-8BCB-FA6A24C1AEBF}">
      <dgm:prSet/>
      <dgm:spPr/>
      <dgm:t>
        <a:bodyPr/>
        <a:lstStyle/>
        <a:p>
          <a:endParaRPr lang="zh-CN" altLang="en-US"/>
        </a:p>
      </dgm:t>
    </dgm:pt>
    <dgm:pt modelId="{991FE71F-BD41-46B9-AC40-0D61100E2B2C}" type="sibTrans" cxnId="{4CBF1E4E-C429-4EAF-8BCB-FA6A24C1AEBF}">
      <dgm:prSet/>
      <dgm:spPr/>
      <dgm:t>
        <a:bodyPr/>
        <a:lstStyle/>
        <a:p>
          <a:endParaRPr lang="zh-CN" altLang="en-US"/>
        </a:p>
      </dgm:t>
    </dgm:pt>
    <dgm:pt modelId="{C8291E04-E908-45BB-8140-6D4121E7ACD8}">
      <dgm:prSet/>
      <dgm:spPr/>
      <dgm:t>
        <a:bodyPr/>
        <a:lstStyle/>
        <a:p>
          <a:r>
            <a:rPr lang="zh-CN" dirty="0">
              <a:hlinkClick xmlns:r="http://schemas.openxmlformats.org/officeDocument/2006/relationships" r:id="rId2" action="ppaction://hlinksldjump"/>
            </a:rPr>
            <a:t>转发频率</a:t>
          </a:r>
          <a:endParaRPr lang="zh-CN" dirty="0"/>
        </a:p>
      </dgm:t>
    </dgm:pt>
    <dgm:pt modelId="{DE0A92AB-75D7-4C1A-BBC6-9CB99D681FE4}" type="parTrans" cxnId="{F767F082-E60C-4F35-BCDE-CA8F525449A1}">
      <dgm:prSet/>
      <dgm:spPr/>
      <dgm:t>
        <a:bodyPr/>
        <a:lstStyle/>
        <a:p>
          <a:endParaRPr lang="zh-CN" altLang="en-US"/>
        </a:p>
      </dgm:t>
    </dgm:pt>
    <dgm:pt modelId="{768E65B0-6DCE-4D0C-95CD-60EAFC311CD3}" type="sibTrans" cxnId="{F767F082-E60C-4F35-BCDE-CA8F525449A1}">
      <dgm:prSet/>
      <dgm:spPr/>
      <dgm:t>
        <a:bodyPr/>
        <a:lstStyle/>
        <a:p>
          <a:endParaRPr lang="zh-CN" altLang="en-US"/>
        </a:p>
      </dgm:t>
    </dgm:pt>
    <dgm:pt modelId="{9684B6AA-95D7-4B9F-AA90-04C959CFA57D}">
      <dgm:prSet/>
      <dgm:spPr/>
      <dgm:t>
        <a:bodyPr/>
        <a:lstStyle/>
        <a:p>
          <a:r>
            <a:rPr lang="zh-CN" dirty="0">
              <a:hlinkClick xmlns:r="http://schemas.openxmlformats.org/officeDocument/2006/relationships" r:id="rId2" action="ppaction://hlinksldjump"/>
            </a:rPr>
            <a:t>用户参与度</a:t>
          </a:r>
          <a:endParaRPr lang="zh-CN" dirty="0"/>
        </a:p>
      </dgm:t>
    </dgm:pt>
    <dgm:pt modelId="{64755285-C891-4187-B9AC-FDE9E500AD23}" type="parTrans" cxnId="{F11C5470-5695-4976-8EB2-A4C68D9DA660}">
      <dgm:prSet/>
      <dgm:spPr/>
      <dgm:t>
        <a:bodyPr/>
        <a:lstStyle/>
        <a:p>
          <a:endParaRPr lang="zh-CN" altLang="en-US"/>
        </a:p>
      </dgm:t>
    </dgm:pt>
    <dgm:pt modelId="{A785CE52-E137-4129-9118-DC85B826F9F2}" type="sibTrans" cxnId="{F11C5470-5695-4976-8EB2-A4C68D9DA660}">
      <dgm:prSet/>
      <dgm:spPr/>
      <dgm:t>
        <a:bodyPr/>
        <a:lstStyle/>
        <a:p>
          <a:endParaRPr lang="zh-CN" altLang="en-US"/>
        </a:p>
      </dgm:t>
    </dgm:pt>
    <dgm:pt modelId="{864B45DB-E935-4966-AE98-A73D3D56E6DB}">
      <dgm:prSet/>
      <dgm:spPr/>
      <dgm:t>
        <a:bodyPr/>
        <a:lstStyle/>
        <a:p>
          <a:r>
            <a:rPr lang="zh-CN"/>
            <a:t>其他</a:t>
          </a:r>
        </a:p>
      </dgm:t>
    </dgm:pt>
    <dgm:pt modelId="{DED64162-C935-4EEB-B8ED-2A0E6A1C38DA}" type="parTrans" cxnId="{00E783DA-8D22-460E-ADD2-C8F7911B3957}">
      <dgm:prSet/>
      <dgm:spPr/>
      <dgm:t>
        <a:bodyPr/>
        <a:lstStyle/>
        <a:p>
          <a:endParaRPr lang="zh-CN" altLang="en-US"/>
        </a:p>
      </dgm:t>
    </dgm:pt>
    <dgm:pt modelId="{F12F1796-3EBB-4AF5-B5DE-2B8E97F1DB35}" type="sibTrans" cxnId="{00E783DA-8D22-460E-ADD2-C8F7911B3957}">
      <dgm:prSet/>
      <dgm:spPr/>
      <dgm:t>
        <a:bodyPr/>
        <a:lstStyle/>
        <a:p>
          <a:endParaRPr lang="zh-CN" altLang="en-US"/>
        </a:p>
      </dgm:t>
    </dgm:pt>
    <dgm:pt modelId="{AEAE23A2-9117-4E89-A5F9-02E804A2AF70}" type="pres">
      <dgm:prSet presAssocID="{695B8E3F-1A7D-40AB-9869-48D049D7B4AD}" presName="linear" presStyleCnt="0">
        <dgm:presLayoutVars>
          <dgm:animLvl val="lvl"/>
          <dgm:resizeHandles val="exact"/>
        </dgm:presLayoutVars>
      </dgm:prSet>
      <dgm:spPr/>
    </dgm:pt>
    <dgm:pt modelId="{8399A776-B92A-469C-ADCB-AD71CFAD80BF}" type="pres">
      <dgm:prSet presAssocID="{19DD5233-E805-4C6D-93E9-13F9D090A448}" presName="parentText" presStyleLbl="node1" presStyleIdx="0" presStyleCnt="5">
        <dgm:presLayoutVars>
          <dgm:chMax val="0"/>
          <dgm:bulletEnabled val="1"/>
        </dgm:presLayoutVars>
      </dgm:prSet>
      <dgm:spPr/>
    </dgm:pt>
    <dgm:pt modelId="{52082621-906F-470F-BDA4-9402220EBD27}" type="pres">
      <dgm:prSet presAssocID="{C670FE3A-A784-4624-8B4C-F8DFE8B996AF}" presName="spacer" presStyleCnt="0"/>
      <dgm:spPr/>
    </dgm:pt>
    <dgm:pt modelId="{4D00B7F9-7D9B-4E34-B1A4-983062E81AE7}" type="pres">
      <dgm:prSet presAssocID="{4B896F8C-3FD3-4C2C-97A1-64EB7C54AC25}" presName="parentText" presStyleLbl="node1" presStyleIdx="1" presStyleCnt="5">
        <dgm:presLayoutVars>
          <dgm:chMax val="0"/>
          <dgm:bulletEnabled val="1"/>
        </dgm:presLayoutVars>
      </dgm:prSet>
      <dgm:spPr/>
    </dgm:pt>
    <dgm:pt modelId="{52A99EC0-5E54-4C19-B123-262FB54DF076}" type="pres">
      <dgm:prSet presAssocID="{991FE71F-BD41-46B9-AC40-0D61100E2B2C}" presName="spacer" presStyleCnt="0"/>
      <dgm:spPr/>
    </dgm:pt>
    <dgm:pt modelId="{FF00B3B7-401F-4188-9729-E2024E984D37}" type="pres">
      <dgm:prSet presAssocID="{C8291E04-E908-45BB-8140-6D4121E7ACD8}" presName="parentText" presStyleLbl="node1" presStyleIdx="2" presStyleCnt="5">
        <dgm:presLayoutVars>
          <dgm:chMax val="0"/>
          <dgm:bulletEnabled val="1"/>
        </dgm:presLayoutVars>
      </dgm:prSet>
      <dgm:spPr/>
    </dgm:pt>
    <dgm:pt modelId="{0EE188F3-D80F-4321-BB00-5718F1B863BB}" type="pres">
      <dgm:prSet presAssocID="{768E65B0-6DCE-4D0C-95CD-60EAFC311CD3}" presName="spacer" presStyleCnt="0"/>
      <dgm:spPr/>
    </dgm:pt>
    <dgm:pt modelId="{8BB9802C-5B08-4F9D-8A00-BB74C09437FF}" type="pres">
      <dgm:prSet presAssocID="{9684B6AA-95D7-4B9F-AA90-04C959CFA57D}" presName="parentText" presStyleLbl="node1" presStyleIdx="3" presStyleCnt="5">
        <dgm:presLayoutVars>
          <dgm:chMax val="0"/>
          <dgm:bulletEnabled val="1"/>
        </dgm:presLayoutVars>
      </dgm:prSet>
      <dgm:spPr/>
    </dgm:pt>
    <dgm:pt modelId="{EF71114D-2394-4355-B7E7-6C5D5F0E25EB}" type="pres">
      <dgm:prSet presAssocID="{A785CE52-E137-4129-9118-DC85B826F9F2}" presName="spacer" presStyleCnt="0"/>
      <dgm:spPr/>
    </dgm:pt>
    <dgm:pt modelId="{D1502926-B656-4160-8F14-BDA6AE5FBFE2}" type="pres">
      <dgm:prSet presAssocID="{864B45DB-E935-4966-AE98-A73D3D56E6DB}" presName="parentText" presStyleLbl="node1" presStyleIdx="4" presStyleCnt="5">
        <dgm:presLayoutVars>
          <dgm:chMax val="0"/>
          <dgm:bulletEnabled val="1"/>
        </dgm:presLayoutVars>
      </dgm:prSet>
      <dgm:spPr/>
    </dgm:pt>
  </dgm:ptLst>
  <dgm:cxnLst>
    <dgm:cxn modelId="{E66A761B-91D0-47E5-9CB7-24D37B4F1B6D}" type="presOf" srcId="{695B8E3F-1A7D-40AB-9869-48D049D7B4AD}" destId="{AEAE23A2-9117-4E89-A5F9-02E804A2AF70}" srcOrd="0" destOrd="0" presId="urn:microsoft.com/office/officeart/2005/8/layout/vList2#1"/>
    <dgm:cxn modelId="{4CBF1E4E-C429-4EAF-8BCB-FA6A24C1AEBF}" srcId="{695B8E3F-1A7D-40AB-9869-48D049D7B4AD}" destId="{4B896F8C-3FD3-4C2C-97A1-64EB7C54AC25}" srcOrd="1" destOrd="0" parTransId="{9F3BB183-8150-42FA-81B7-90FE2767C0A4}" sibTransId="{991FE71F-BD41-46B9-AC40-0D61100E2B2C}"/>
    <dgm:cxn modelId="{F11C5470-5695-4976-8EB2-A4C68D9DA660}" srcId="{695B8E3F-1A7D-40AB-9869-48D049D7B4AD}" destId="{9684B6AA-95D7-4B9F-AA90-04C959CFA57D}" srcOrd="3" destOrd="0" parTransId="{64755285-C891-4187-B9AC-FDE9E500AD23}" sibTransId="{A785CE52-E137-4129-9118-DC85B826F9F2}"/>
    <dgm:cxn modelId="{848C0971-8E80-4365-B9FD-2B332A357809}" type="presOf" srcId="{864B45DB-E935-4966-AE98-A73D3D56E6DB}" destId="{D1502926-B656-4160-8F14-BDA6AE5FBFE2}" srcOrd="0" destOrd="0" presId="urn:microsoft.com/office/officeart/2005/8/layout/vList2#1"/>
    <dgm:cxn modelId="{BC230473-147C-4732-AEB3-3E5D27C08A48}" srcId="{695B8E3F-1A7D-40AB-9869-48D049D7B4AD}" destId="{19DD5233-E805-4C6D-93E9-13F9D090A448}" srcOrd="0" destOrd="0" parTransId="{1BFCA369-9738-47C4-85C3-1CB0B7098C03}" sibTransId="{C670FE3A-A784-4624-8B4C-F8DFE8B996AF}"/>
    <dgm:cxn modelId="{F767F082-E60C-4F35-BCDE-CA8F525449A1}" srcId="{695B8E3F-1A7D-40AB-9869-48D049D7B4AD}" destId="{C8291E04-E908-45BB-8140-6D4121E7ACD8}" srcOrd="2" destOrd="0" parTransId="{DE0A92AB-75D7-4C1A-BBC6-9CB99D681FE4}" sibTransId="{768E65B0-6DCE-4D0C-95CD-60EAFC311CD3}"/>
    <dgm:cxn modelId="{4F764CA3-7D37-4F9B-A7E4-70756AA5E153}" type="presOf" srcId="{C8291E04-E908-45BB-8140-6D4121E7ACD8}" destId="{FF00B3B7-401F-4188-9729-E2024E984D37}" srcOrd="0" destOrd="0" presId="urn:microsoft.com/office/officeart/2005/8/layout/vList2#1"/>
    <dgm:cxn modelId="{50C02CA4-C8FA-4C3D-B97B-B52838DC72F9}" type="presOf" srcId="{9684B6AA-95D7-4B9F-AA90-04C959CFA57D}" destId="{8BB9802C-5B08-4F9D-8A00-BB74C09437FF}" srcOrd="0" destOrd="0" presId="urn:microsoft.com/office/officeart/2005/8/layout/vList2#1"/>
    <dgm:cxn modelId="{00E783DA-8D22-460E-ADD2-C8F7911B3957}" srcId="{695B8E3F-1A7D-40AB-9869-48D049D7B4AD}" destId="{864B45DB-E935-4966-AE98-A73D3D56E6DB}" srcOrd="4" destOrd="0" parTransId="{DED64162-C935-4EEB-B8ED-2A0E6A1C38DA}" sibTransId="{F12F1796-3EBB-4AF5-B5DE-2B8E97F1DB35}"/>
    <dgm:cxn modelId="{DBFBC5DC-67E1-4CFA-9E24-00EC80095358}" type="presOf" srcId="{4B896F8C-3FD3-4C2C-97A1-64EB7C54AC25}" destId="{4D00B7F9-7D9B-4E34-B1A4-983062E81AE7}" srcOrd="0" destOrd="0" presId="urn:microsoft.com/office/officeart/2005/8/layout/vList2#1"/>
    <dgm:cxn modelId="{7DE54CEF-AE73-43B0-9FBC-EAD42C3BDA9B}" type="presOf" srcId="{19DD5233-E805-4C6D-93E9-13F9D090A448}" destId="{8399A776-B92A-469C-ADCB-AD71CFAD80BF}" srcOrd="0" destOrd="0" presId="urn:microsoft.com/office/officeart/2005/8/layout/vList2#1"/>
    <dgm:cxn modelId="{BD8CC288-3833-45B3-B020-45FE17FADB27}" type="presParOf" srcId="{AEAE23A2-9117-4E89-A5F9-02E804A2AF70}" destId="{8399A776-B92A-469C-ADCB-AD71CFAD80BF}" srcOrd="0" destOrd="0" presId="urn:microsoft.com/office/officeart/2005/8/layout/vList2#1"/>
    <dgm:cxn modelId="{3CAA6E85-9055-4014-AC08-EC57EDF1EEF0}" type="presParOf" srcId="{AEAE23A2-9117-4E89-A5F9-02E804A2AF70}" destId="{52082621-906F-470F-BDA4-9402220EBD27}" srcOrd="1" destOrd="0" presId="urn:microsoft.com/office/officeart/2005/8/layout/vList2#1"/>
    <dgm:cxn modelId="{8FEEB041-71E6-42A9-AF51-9245F57371DC}" type="presParOf" srcId="{AEAE23A2-9117-4E89-A5F9-02E804A2AF70}" destId="{4D00B7F9-7D9B-4E34-B1A4-983062E81AE7}" srcOrd="2" destOrd="0" presId="urn:microsoft.com/office/officeart/2005/8/layout/vList2#1"/>
    <dgm:cxn modelId="{1804E749-854D-4D88-8D3A-E182991EE4AA}" type="presParOf" srcId="{AEAE23A2-9117-4E89-A5F9-02E804A2AF70}" destId="{52A99EC0-5E54-4C19-B123-262FB54DF076}" srcOrd="3" destOrd="0" presId="urn:microsoft.com/office/officeart/2005/8/layout/vList2#1"/>
    <dgm:cxn modelId="{670DA39E-A691-472E-8F50-2B75CF4BFC03}" type="presParOf" srcId="{AEAE23A2-9117-4E89-A5F9-02E804A2AF70}" destId="{FF00B3B7-401F-4188-9729-E2024E984D37}" srcOrd="4" destOrd="0" presId="urn:microsoft.com/office/officeart/2005/8/layout/vList2#1"/>
    <dgm:cxn modelId="{CC5B5953-A752-47A7-B380-4226D2BC3521}" type="presParOf" srcId="{AEAE23A2-9117-4E89-A5F9-02E804A2AF70}" destId="{0EE188F3-D80F-4321-BB00-5718F1B863BB}" srcOrd="5" destOrd="0" presId="urn:microsoft.com/office/officeart/2005/8/layout/vList2#1"/>
    <dgm:cxn modelId="{3855DE57-EE25-461D-BAF0-BA8C1D71FE5F}" type="presParOf" srcId="{AEAE23A2-9117-4E89-A5F9-02E804A2AF70}" destId="{8BB9802C-5B08-4F9D-8A00-BB74C09437FF}" srcOrd="6" destOrd="0" presId="urn:microsoft.com/office/officeart/2005/8/layout/vList2#1"/>
    <dgm:cxn modelId="{59AC6371-813B-4395-8B6D-FCD462416E19}" type="presParOf" srcId="{AEAE23A2-9117-4E89-A5F9-02E804A2AF70}" destId="{EF71114D-2394-4355-B7E7-6C5D5F0E25EB}" srcOrd="7" destOrd="0" presId="urn:microsoft.com/office/officeart/2005/8/layout/vList2#1"/>
    <dgm:cxn modelId="{07BD8C6A-D41E-4A8C-B3B6-9A608BD6E6DF}" type="presParOf" srcId="{AEAE23A2-9117-4E89-A5F9-02E804A2AF70}" destId="{D1502926-B656-4160-8F14-BDA6AE5FBFE2}" srcOrd="8" destOrd="0" presId="urn:microsoft.com/office/officeart/2005/8/layout/v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DB0D40E-DA25-4917-811B-D60F6472801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B0DED334-02AB-4461-99B5-988D1F4EE568}">
      <dgm:prSet/>
      <dgm:spPr/>
      <dgm:t>
        <a:bodyPr/>
        <a:lstStyle/>
        <a:p>
          <a:r>
            <a:rPr lang="zh-CN" dirty="0"/>
            <a:t>决策树</a:t>
          </a:r>
          <a:r>
            <a:rPr lang="en-US" b="0" i="0" dirty="0"/>
            <a:t>(Decision Tree）</a:t>
          </a:r>
          <a:endParaRPr lang="zh-CN" dirty="0"/>
        </a:p>
      </dgm:t>
    </dgm:pt>
    <dgm:pt modelId="{FCD71417-C199-46E7-8125-EC3C259758D1}" type="parTrans" cxnId="{67660246-B84F-4432-AE65-6B18127198E9}">
      <dgm:prSet/>
      <dgm:spPr/>
      <dgm:t>
        <a:bodyPr/>
        <a:lstStyle/>
        <a:p>
          <a:endParaRPr lang="zh-CN" altLang="en-US"/>
        </a:p>
      </dgm:t>
    </dgm:pt>
    <dgm:pt modelId="{B834A94F-3D3D-423B-8EC0-EAD44187CBFA}" type="sibTrans" cxnId="{67660246-B84F-4432-AE65-6B18127198E9}">
      <dgm:prSet/>
      <dgm:spPr/>
      <dgm:t>
        <a:bodyPr/>
        <a:lstStyle/>
        <a:p>
          <a:endParaRPr lang="zh-CN" altLang="en-US"/>
        </a:p>
      </dgm:t>
    </dgm:pt>
    <dgm:pt modelId="{86F0A8B3-CED4-4DBE-8117-29A42EAF528A}">
      <dgm:prSet custT="1"/>
      <dgm:spPr/>
      <dgm:t>
        <a:bodyPr/>
        <a:lstStyle/>
        <a:p>
          <a:r>
            <a:rPr lang="zh-CN" sz="2400" b="1" dirty="0"/>
            <a:t>支持向量机</a:t>
          </a:r>
          <a:r>
            <a:rPr lang="zh-CN" altLang="en-US" sz="2400" b="0" dirty="0"/>
            <a:t>（</a:t>
          </a:r>
          <a:r>
            <a:rPr lang="en-US" altLang="zh-CN" sz="2400" b="0" dirty="0"/>
            <a:t>SVM</a:t>
          </a:r>
          <a:r>
            <a:rPr lang="zh-CN" altLang="en-US" sz="2400" b="0" dirty="0"/>
            <a:t>）</a:t>
          </a:r>
          <a:endParaRPr lang="zh-CN" sz="1400" b="0" dirty="0"/>
        </a:p>
      </dgm:t>
    </dgm:pt>
    <dgm:pt modelId="{5ED14396-0C97-4634-85D6-626DFF953539}" type="parTrans" cxnId="{DF355830-FD1D-464E-BBF3-69761A425555}">
      <dgm:prSet/>
      <dgm:spPr/>
      <dgm:t>
        <a:bodyPr/>
        <a:lstStyle/>
        <a:p>
          <a:endParaRPr lang="zh-CN" altLang="en-US"/>
        </a:p>
      </dgm:t>
    </dgm:pt>
    <dgm:pt modelId="{AE2983B3-281A-4AE6-92C6-BA273F3E685D}" type="sibTrans" cxnId="{DF355830-FD1D-464E-BBF3-69761A425555}">
      <dgm:prSet/>
      <dgm:spPr/>
      <dgm:t>
        <a:bodyPr/>
        <a:lstStyle/>
        <a:p>
          <a:endParaRPr lang="zh-CN" altLang="en-US"/>
        </a:p>
      </dgm:t>
    </dgm:pt>
    <dgm:pt modelId="{40FA5610-A859-4DDA-A58A-2F2CEF554372}">
      <dgm:prSet/>
      <dgm:spPr/>
      <dgm:t>
        <a:bodyPr/>
        <a:lstStyle/>
        <a:p>
          <a:r>
            <a:rPr lang="en-US" b="1" dirty="0"/>
            <a:t>AdaBoost</a:t>
          </a:r>
          <a:endParaRPr lang="zh-CN" b="1" dirty="0"/>
        </a:p>
      </dgm:t>
    </dgm:pt>
    <dgm:pt modelId="{828C0266-3E75-4E9D-93FB-4385C9847BFE}" type="parTrans" cxnId="{C92F0BAB-A39C-4E48-AE8F-ECD3C3E6DC42}">
      <dgm:prSet/>
      <dgm:spPr/>
      <dgm:t>
        <a:bodyPr/>
        <a:lstStyle/>
        <a:p>
          <a:endParaRPr lang="zh-CN" altLang="en-US"/>
        </a:p>
      </dgm:t>
    </dgm:pt>
    <dgm:pt modelId="{7DEA026F-6B82-4F81-A96B-3DF7E524E133}" type="sibTrans" cxnId="{C92F0BAB-A39C-4E48-AE8F-ECD3C3E6DC42}">
      <dgm:prSet/>
      <dgm:spPr/>
      <dgm:t>
        <a:bodyPr/>
        <a:lstStyle/>
        <a:p>
          <a:endParaRPr lang="zh-CN" altLang="en-US"/>
        </a:p>
      </dgm:t>
    </dgm:pt>
    <dgm:pt modelId="{1065FBF9-E0EE-4957-B08C-FB3435A3D3D5}">
      <dgm:prSet/>
      <dgm:spPr/>
      <dgm:t>
        <a:bodyPr/>
        <a:lstStyle/>
        <a:p>
          <a:r>
            <a:rPr lang="en-US" b="1" dirty="0"/>
            <a:t>K-</a:t>
          </a:r>
          <a:r>
            <a:rPr lang="zh-CN" b="1" dirty="0"/>
            <a:t>近邻</a:t>
          </a:r>
          <a:r>
            <a:rPr lang="en-US" altLang="zh-CN" b="1" dirty="0"/>
            <a:t>(KNN)</a:t>
          </a:r>
          <a:endParaRPr lang="zh-CN" b="1" dirty="0"/>
        </a:p>
      </dgm:t>
    </dgm:pt>
    <dgm:pt modelId="{47C95B8F-F90D-43EE-9288-D856843866B6}" type="parTrans" cxnId="{5E127582-E4FB-41C9-8CE2-6904AF25DF5F}">
      <dgm:prSet/>
      <dgm:spPr/>
      <dgm:t>
        <a:bodyPr/>
        <a:lstStyle/>
        <a:p>
          <a:endParaRPr lang="zh-CN" altLang="en-US"/>
        </a:p>
      </dgm:t>
    </dgm:pt>
    <dgm:pt modelId="{3A11884F-19B5-45C6-B95B-8068C99E0CDC}" type="sibTrans" cxnId="{5E127582-E4FB-41C9-8CE2-6904AF25DF5F}">
      <dgm:prSet/>
      <dgm:spPr/>
      <dgm:t>
        <a:bodyPr/>
        <a:lstStyle/>
        <a:p>
          <a:endParaRPr lang="zh-CN" altLang="en-US"/>
        </a:p>
      </dgm:t>
    </dgm:pt>
    <dgm:pt modelId="{19EA8EC2-1DCC-4B7C-80DA-A3A77F920562}">
      <dgm:prSet/>
      <dgm:spPr/>
      <dgm:t>
        <a:bodyPr/>
        <a:lstStyle/>
        <a:p>
          <a:r>
            <a:rPr lang="zh-CN" dirty="0"/>
            <a:t>朴素贝叶斯</a:t>
          </a:r>
          <a:r>
            <a:rPr lang="zh-CN" altLang="en-US" dirty="0"/>
            <a:t>（</a:t>
          </a:r>
          <a:r>
            <a:rPr lang="en-US" altLang="zh-CN" dirty="0"/>
            <a:t>NBC</a:t>
          </a:r>
          <a:r>
            <a:rPr lang="zh-CN" altLang="en-US" dirty="0"/>
            <a:t>）</a:t>
          </a:r>
          <a:endParaRPr lang="zh-CN" dirty="0"/>
        </a:p>
      </dgm:t>
    </dgm:pt>
    <dgm:pt modelId="{601F361A-1925-48E1-8325-D882DB037B88}" type="parTrans" cxnId="{61B3F617-D06E-434C-8B28-1522BB7391E6}">
      <dgm:prSet/>
      <dgm:spPr/>
      <dgm:t>
        <a:bodyPr/>
        <a:lstStyle/>
        <a:p>
          <a:endParaRPr lang="zh-CN" altLang="en-US"/>
        </a:p>
      </dgm:t>
    </dgm:pt>
    <dgm:pt modelId="{258ACFAE-8400-4277-99D5-A4EE3183A293}" type="sibTrans" cxnId="{61B3F617-D06E-434C-8B28-1522BB7391E6}">
      <dgm:prSet/>
      <dgm:spPr/>
      <dgm:t>
        <a:bodyPr/>
        <a:lstStyle/>
        <a:p>
          <a:endParaRPr lang="zh-CN" altLang="en-US"/>
        </a:p>
      </dgm:t>
    </dgm:pt>
    <dgm:pt modelId="{24123F28-2F96-4DD5-BE9D-77798B8F99DB}">
      <dgm:prSet/>
      <dgm:spPr/>
      <dgm:t>
        <a:bodyPr/>
        <a:lstStyle/>
        <a:p>
          <a:r>
            <a:rPr lang="zh-CN" dirty="0"/>
            <a:t>分类回归树</a:t>
          </a:r>
          <a:r>
            <a:rPr lang="zh-CN" altLang="en-US" dirty="0"/>
            <a:t>（</a:t>
          </a:r>
          <a:r>
            <a:rPr lang="en-US" b="0" i="0" dirty="0"/>
            <a:t>CART</a:t>
          </a:r>
          <a:r>
            <a:rPr lang="zh-CN" altLang="en-US" dirty="0"/>
            <a:t>）</a:t>
          </a:r>
          <a:endParaRPr lang="zh-CN" dirty="0"/>
        </a:p>
      </dgm:t>
    </dgm:pt>
    <dgm:pt modelId="{217B2C6D-507E-4D9D-A0EF-FBD9037C742E}" type="parTrans" cxnId="{7363A539-F8EB-49EB-AEC3-B0BC2834678A}">
      <dgm:prSet/>
      <dgm:spPr/>
      <dgm:t>
        <a:bodyPr/>
        <a:lstStyle/>
        <a:p>
          <a:endParaRPr lang="zh-CN" altLang="en-US"/>
        </a:p>
      </dgm:t>
    </dgm:pt>
    <dgm:pt modelId="{5B88DBC9-ED79-4792-B245-66E59764B2C7}" type="sibTrans" cxnId="{7363A539-F8EB-49EB-AEC3-B0BC2834678A}">
      <dgm:prSet/>
      <dgm:spPr/>
      <dgm:t>
        <a:bodyPr/>
        <a:lstStyle/>
        <a:p>
          <a:endParaRPr lang="zh-CN" altLang="en-US"/>
        </a:p>
      </dgm:t>
    </dgm:pt>
    <dgm:pt modelId="{4953DB16-4D24-4C5C-A014-F76967DCCA8E}">
      <dgm:prSet/>
      <dgm:spPr/>
      <dgm:t>
        <a:bodyPr/>
        <a:lstStyle/>
        <a:p>
          <a:r>
            <a:rPr lang="zh-CN" dirty="0"/>
            <a:t>神经网络</a:t>
          </a:r>
          <a:r>
            <a:rPr lang="zh-CN" altLang="en-US" dirty="0"/>
            <a:t>（</a:t>
          </a:r>
          <a:r>
            <a:rPr lang="en-US" altLang="zh-CN" dirty="0"/>
            <a:t>NNs</a:t>
          </a:r>
          <a:r>
            <a:rPr lang="zh-CN" altLang="en-US" dirty="0"/>
            <a:t>）</a:t>
          </a:r>
          <a:endParaRPr lang="zh-CN" dirty="0"/>
        </a:p>
      </dgm:t>
    </dgm:pt>
    <dgm:pt modelId="{10E8DD39-3B94-4913-99D8-6E4F55D495CE}" type="parTrans" cxnId="{AD3E6291-5252-4DA7-88F1-825FD947976B}">
      <dgm:prSet/>
      <dgm:spPr/>
      <dgm:t>
        <a:bodyPr/>
        <a:lstStyle/>
        <a:p>
          <a:endParaRPr lang="zh-CN" altLang="en-US"/>
        </a:p>
      </dgm:t>
    </dgm:pt>
    <dgm:pt modelId="{7907F564-78DC-42B6-AFD6-2905DD0F53D2}" type="sibTrans" cxnId="{AD3E6291-5252-4DA7-88F1-825FD947976B}">
      <dgm:prSet/>
      <dgm:spPr/>
      <dgm:t>
        <a:bodyPr/>
        <a:lstStyle/>
        <a:p>
          <a:endParaRPr lang="zh-CN" altLang="en-US"/>
        </a:p>
      </dgm:t>
    </dgm:pt>
    <dgm:pt modelId="{2DF3B12A-F7AB-420A-8EF6-6BBEDD60F30F}">
      <dgm:prSet/>
      <dgm:spPr/>
      <dgm:t>
        <a:bodyPr/>
        <a:lstStyle/>
        <a:p>
          <a:r>
            <a:rPr lang="en-US" altLang="zh-CN" dirty="0"/>
            <a:t>……………………</a:t>
          </a:r>
          <a:endParaRPr lang="zh-CN" altLang="en-US" dirty="0"/>
        </a:p>
      </dgm:t>
    </dgm:pt>
    <dgm:pt modelId="{F625BC18-E564-464C-BBE5-0FEDCB73A656}" type="parTrans" cxnId="{7090D837-129E-46A9-84A9-5BDD3CE8DB4D}">
      <dgm:prSet/>
      <dgm:spPr/>
      <dgm:t>
        <a:bodyPr/>
        <a:lstStyle/>
        <a:p>
          <a:endParaRPr lang="zh-CN" altLang="en-US"/>
        </a:p>
      </dgm:t>
    </dgm:pt>
    <dgm:pt modelId="{8CF55367-060D-4864-B6BB-4938E10CE12B}" type="sibTrans" cxnId="{7090D837-129E-46A9-84A9-5BDD3CE8DB4D}">
      <dgm:prSet/>
      <dgm:spPr/>
      <dgm:t>
        <a:bodyPr/>
        <a:lstStyle/>
        <a:p>
          <a:endParaRPr lang="zh-CN" altLang="en-US"/>
        </a:p>
      </dgm:t>
    </dgm:pt>
    <dgm:pt modelId="{AB04632F-3279-4F49-8EBF-17A263C6880D}" type="pres">
      <dgm:prSet presAssocID="{9DB0D40E-DA25-4917-811B-D60F64728011}" presName="Name0" presStyleCnt="0">
        <dgm:presLayoutVars>
          <dgm:dir/>
          <dgm:animLvl val="lvl"/>
          <dgm:resizeHandles val="exact"/>
        </dgm:presLayoutVars>
      </dgm:prSet>
      <dgm:spPr/>
    </dgm:pt>
    <dgm:pt modelId="{97CBE732-73D5-4025-AE2C-B81B0DFF29AB}" type="pres">
      <dgm:prSet presAssocID="{B0DED334-02AB-4461-99B5-988D1F4EE568}" presName="linNode" presStyleCnt="0"/>
      <dgm:spPr/>
    </dgm:pt>
    <dgm:pt modelId="{5E594DFA-69B4-41D1-9A53-7D21501E4231}" type="pres">
      <dgm:prSet presAssocID="{B0DED334-02AB-4461-99B5-988D1F4EE568}" presName="parentText" presStyleLbl="node1" presStyleIdx="0" presStyleCnt="8">
        <dgm:presLayoutVars>
          <dgm:chMax val="1"/>
          <dgm:bulletEnabled val="1"/>
        </dgm:presLayoutVars>
      </dgm:prSet>
      <dgm:spPr/>
    </dgm:pt>
    <dgm:pt modelId="{F83E7DAE-7558-40E1-8D9E-DB079FBD20AB}" type="pres">
      <dgm:prSet presAssocID="{B834A94F-3D3D-423B-8EC0-EAD44187CBFA}" presName="sp" presStyleCnt="0"/>
      <dgm:spPr/>
    </dgm:pt>
    <dgm:pt modelId="{120C75D6-FEC3-495C-828B-5C96A2D4D34D}" type="pres">
      <dgm:prSet presAssocID="{86F0A8B3-CED4-4DBE-8117-29A42EAF528A}" presName="linNode" presStyleCnt="0"/>
      <dgm:spPr/>
    </dgm:pt>
    <dgm:pt modelId="{A1CCFE7A-33F6-47B3-A39A-F4D7715E7418}" type="pres">
      <dgm:prSet presAssocID="{86F0A8B3-CED4-4DBE-8117-29A42EAF528A}" presName="parentText" presStyleLbl="node1" presStyleIdx="1" presStyleCnt="8" custLinFactNeighborX="237">
        <dgm:presLayoutVars>
          <dgm:chMax val="1"/>
          <dgm:bulletEnabled val="1"/>
        </dgm:presLayoutVars>
      </dgm:prSet>
      <dgm:spPr/>
    </dgm:pt>
    <dgm:pt modelId="{FA0880F0-ED64-4CC1-858C-25EE8DFC2DD8}" type="pres">
      <dgm:prSet presAssocID="{AE2983B3-281A-4AE6-92C6-BA273F3E685D}" presName="sp" presStyleCnt="0"/>
      <dgm:spPr/>
    </dgm:pt>
    <dgm:pt modelId="{7E47EFE5-B179-47DE-AE54-C482EBBF25E4}" type="pres">
      <dgm:prSet presAssocID="{40FA5610-A859-4DDA-A58A-2F2CEF554372}" presName="linNode" presStyleCnt="0"/>
      <dgm:spPr/>
    </dgm:pt>
    <dgm:pt modelId="{0EF02169-3FED-4E77-B04B-06071A54180F}" type="pres">
      <dgm:prSet presAssocID="{40FA5610-A859-4DDA-A58A-2F2CEF554372}" presName="parentText" presStyleLbl="node1" presStyleIdx="2" presStyleCnt="8">
        <dgm:presLayoutVars>
          <dgm:chMax val="1"/>
          <dgm:bulletEnabled val="1"/>
        </dgm:presLayoutVars>
      </dgm:prSet>
      <dgm:spPr/>
    </dgm:pt>
    <dgm:pt modelId="{101F9074-240D-4DAF-94FC-F3D08C91AE36}" type="pres">
      <dgm:prSet presAssocID="{7DEA026F-6B82-4F81-A96B-3DF7E524E133}" presName="sp" presStyleCnt="0"/>
      <dgm:spPr/>
    </dgm:pt>
    <dgm:pt modelId="{CD620E95-3F60-433A-AC8F-98CB6F1C043C}" type="pres">
      <dgm:prSet presAssocID="{1065FBF9-E0EE-4957-B08C-FB3435A3D3D5}" presName="linNode" presStyleCnt="0"/>
      <dgm:spPr/>
    </dgm:pt>
    <dgm:pt modelId="{AE05DC8B-B6EC-43A5-B8A0-EA6A8BAD03E8}" type="pres">
      <dgm:prSet presAssocID="{1065FBF9-E0EE-4957-B08C-FB3435A3D3D5}" presName="parentText" presStyleLbl="node1" presStyleIdx="3" presStyleCnt="8">
        <dgm:presLayoutVars>
          <dgm:chMax val="1"/>
          <dgm:bulletEnabled val="1"/>
        </dgm:presLayoutVars>
      </dgm:prSet>
      <dgm:spPr/>
    </dgm:pt>
    <dgm:pt modelId="{0EF8924A-833C-4D02-9A89-40C4F826C22A}" type="pres">
      <dgm:prSet presAssocID="{3A11884F-19B5-45C6-B95B-8068C99E0CDC}" presName="sp" presStyleCnt="0"/>
      <dgm:spPr/>
    </dgm:pt>
    <dgm:pt modelId="{897A65C6-9891-44D7-AA76-3B2DC38E2F07}" type="pres">
      <dgm:prSet presAssocID="{19EA8EC2-1DCC-4B7C-80DA-A3A77F920562}" presName="linNode" presStyleCnt="0"/>
      <dgm:spPr/>
    </dgm:pt>
    <dgm:pt modelId="{B0F7A281-F25A-4590-95B0-D501625DC939}" type="pres">
      <dgm:prSet presAssocID="{19EA8EC2-1DCC-4B7C-80DA-A3A77F920562}" presName="parentText" presStyleLbl="node1" presStyleIdx="4" presStyleCnt="8">
        <dgm:presLayoutVars>
          <dgm:chMax val="1"/>
          <dgm:bulletEnabled val="1"/>
        </dgm:presLayoutVars>
      </dgm:prSet>
      <dgm:spPr/>
    </dgm:pt>
    <dgm:pt modelId="{BF4AB8A1-6D85-4889-9210-2B719D4B8E6E}" type="pres">
      <dgm:prSet presAssocID="{258ACFAE-8400-4277-99D5-A4EE3183A293}" presName="sp" presStyleCnt="0"/>
      <dgm:spPr/>
    </dgm:pt>
    <dgm:pt modelId="{DD4BA61C-F9F4-4D8A-B015-9AE85CDEA09A}" type="pres">
      <dgm:prSet presAssocID="{24123F28-2F96-4DD5-BE9D-77798B8F99DB}" presName="linNode" presStyleCnt="0"/>
      <dgm:spPr/>
    </dgm:pt>
    <dgm:pt modelId="{88B01959-7A62-4040-AD33-5CFE861EC1D7}" type="pres">
      <dgm:prSet presAssocID="{24123F28-2F96-4DD5-BE9D-77798B8F99DB}" presName="parentText" presStyleLbl="node1" presStyleIdx="5" presStyleCnt="8">
        <dgm:presLayoutVars>
          <dgm:chMax val="1"/>
          <dgm:bulletEnabled val="1"/>
        </dgm:presLayoutVars>
      </dgm:prSet>
      <dgm:spPr/>
    </dgm:pt>
    <dgm:pt modelId="{49BE8630-0083-487A-A3E4-5A659C94D3A4}" type="pres">
      <dgm:prSet presAssocID="{5B88DBC9-ED79-4792-B245-66E59764B2C7}" presName="sp" presStyleCnt="0"/>
      <dgm:spPr/>
    </dgm:pt>
    <dgm:pt modelId="{D19C5C97-B3F3-4B0E-BF2A-F89BC62DAB97}" type="pres">
      <dgm:prSet presAssocID="{4953DB16-4D24-4C5C-A014-F76967DCCA8E}" presName="linNode" presStyleCnt="0"/>
      <dgm:spPr/>
    </dgm:pt>
    <dgm:pt modelId="{9E1DEDC1-2A27-4D5B-9334-D7FA88CB58A2}" type="pres">
      <dgm:prSet presAssocID="{4953DB16-4D24-4C5C-A014-F76967DCCA8E}" presName="parentText" presStyleLbl="node1" presStyleIdx="6" presStyleCnt="8">
        <dgm:presLayoutVars>
          <dgm:chMax val="1"/>
          <dgm:bulletEnabled val="1"/>
        </dgm:presLayoutVars>
      </dgm:prSet>
      <dgm:spPr/>
    </dgm:pt>
    <dgm:pt modelId="{9C96CA5F-3B40-4081-BB23-ADCA99D9F503}" type="pres">
      <dgm:prSet presAssocID="{7907F564-78DC-42B6-AFD6-2905DD0F53D2}" presName="sp" presStyleCnt="0"/>
      <dgm:spPr/>
    </dgm:pt>
    <dgm:pt modelId="{F22E57FC-5F04-4250-BD9A-36E841395420}" type="pres">
      <dgm:prSet presAssocID="{2DF3B12A-F7AB-420A-8EF6-6BBEDD60F30F}" presName="linNode" presStyleCnt="0"/>
      <dgm:spPr/>
    </dgm:pt>
    <dgm:pt modelId="{225A99C9-C34F-4C3C-9FE0-B8B0716D21AD}" type="pres">
      <dgm:prSet presAssocID="{2DF3B12A-F7AB-420A-8EF6-6BBEDD60F30F}" presName="parentText" presStyleLbl="node1" presStyleIdx="7" presStyleCnt="8">
        <dgm:presLayoutVars>
          <dgm:chMax val="1"/>
          <dgm:bulletEnabled val="1"/>
        </dgm:presLayoutVars>
      </dgm:prSet>
      <dgm:spPr/>
    </dgm:pt>
  </dgm:ptLst>
  <dgm:cxnLst>
    <dgm:cxn modelId="{A303000E-0087-411F-AF48-AD60BC431752}" type="presOf" srcId="{2DF3B12A-F7AB-420A-8EF6-6BBEDD60F30F}" destId="{225A99C9-C34F-4C3C-9FE0-B8B0716D21AD}" srcOrd="0" destOrd="0" presId="urn:microsoft.com/office/officeart/2005/8/layout/vList5"/>
    <dgm:cxn modelId="{61B3F617-D06E-434C-8B28-1522BB7391E6}" srcId="{9DB0D40E-DA25-4917-811B-D60F64728011}" destId="{19EA8EC2-1DCC-4B7C-80DA-A3A77F920562}" srcOrd="4" destOrd="0" parTransId="{601F361A-1925-48E1-8325-D882DB037B88}" sibTransId="{258ACFAE-8400-4277-99D5-A4EE3183A293}"/>
    <dgm:cxn modelId="{DF355830-FD1D-464E-BBF3-69761A425555}" srcId="{9DB0D40E-DA25-4917-811B-D60F64728011}" destId="{86F0A8B3-CED4-4DBE-8117-29A42EAF528A}" srcOrd="1" destOrd="0" parTransId="{5ED14396-0C97-4634-85D6-626DFF953539}" sibTransId="{AE2983B3-281A-4AE6-92C6-BA273F3E685D}"/>
    <dgm:cxn modelId="{7090D837-129E-46A9-84A9-5BDD3CE8DB4D}" srcId="{9DB0D40E-DA25-4917-811B-D60F64728011}" destId="{2DF3B12A-F7AB-420A-8EF6-6BBEDD60F30F}" srcOrd="7" destOrd="0" parTransId="{F625BC18-E564-464C-BBE5-0FEDCB73A656}" sibTransId="{8CF55367-060D-4864-B6BB-4938E10CE12B}"/>
    <dgm:cxn modelId="{7363A539-F8EB-49EB-AEC3-B0BC2834678A}" srcId="{9DB0D40E-DA25-4917-811B-D60F64728011}" destId="{24123F28-2F96-4DD5-BE9D-77798B8F99DB}" srcOrd="5" destOrd="0" parTransId="{217B2C6D-507E-4D9D-A0EF-FBD9037C742E}" sibTransId="{5B88DBC9-ED79-4792-B245-66E59764B2C7}"/>
    <dgm:cxn modelId="{A14A263D-5AD7-4CAC-A79A-649781625799}" type="presOf" srcId="{19EA8EC2-1DCC-4B7C-80DA-A3A77F920562}" destId="{B0F7A281-F25A-4590-95B0-D501625DC939}" srcOrd="0" destOrd="0" presId="urn:microsoft.com/office/officeart/2005/8/layout/vList5"/>
    <dgm:cxn modelId="{B35FE761-38BF-484E-B8EF-134030B184F3}" type="presOf" srcId="{9DB0D40E-DA25-4917-811B-D60F64728011}" destId="{AB04632F-3279-4F49-8EBF-17A263C6880D}" srcOrd="0" destOrd="0" presId="urn:microsoft.com/office/officeart/2005/8/layout/vList5"/>
    <dgm:cxn modelId="{67660246-B84F-4432-AE65-6B18127198E9}" srcId="{9DB0D40E-DA25-4917-811B-D60F64728011}" destId="{B0DED334-02AB-4461-99B5-988D1F4EE568}" srcOrd="0" destOrd="0" parTransId="{FCD71417-C199-46E7-8125-EC3C259758D1}" sibTransId="{B834A94F-3D3D-423B-8EC0-EAD44187CBFA}"/>
    <dgm:cxn modelId="{AA682273-47B1-4F0E-B15F-F10208B85198}" type="presOf" srcId="{4953DB16-4D24-4C5C-A014-F76967DCCA8E}" destId="{9E1DEDC1-2A27-4D5B-9334-D7FA88CB58A2}" srcOrd="0" destOrd="0" presId="urn:microsoft.com/office/officeart/2005/8/layout/vList5"/>
    <dgm:cxn modelId="{9C023F7E-1998-4DD2-8363-B0E0DCBC5B59}" type="presOf" srcId="{24123F28-2F96-4DD5-BE9D-77798B8F99DB}" destId="{88B01959-7A62-4040-AD33-5CFE861EC1D7}" srcOrd="0" destOrd="0" presId="urn:microsoft.com/office/officeart/2005/8/layout/vList5"/>
    <dgm:cxn modelId="{5E127582-E4FB-41C9-8CE2-6904AF25DF5F}" srcId="{9DB0D40E-DA25-4917-811B-D60F64728011}" destId="{1065FBF9-E0EE-4957-B08C-FB3435A3D3D5}" srcOrd="3" destOrd="0" parTransId="{47C95B8F-F90D-43EE-9288-D856843866B6}" sibTransId="{3A11884F-19B5-45C6-B95B-8068C99E0CDC}"/>
    <dgm:cxn modelId="{AD3E6291-5252-4DA7-88F1-825FD947976B}" srcId="{9DB0D40E-DA25-4917-811B-D60F64728011}" destId="{4953DB16-4D24-4C5C-A014-F76967DCCA8E}" srcOrd="6" destOrd="0" parTransId="{10E8DD39-3B94-4913-99D8-6E4F55D495CE}" sibTransId="{7907F564-78DC-42B6-AFD6-2905DD0F53D2}"/>
    <dgm:cxn modelId="{B5C2FCAA-D8F5-48DD-ABB4-4914286A4DA8}" type="presOf" srcId="{40FA5610-A859-4DDA-A58A-2F2CEF554372}" destId="{0EF02169-3FED-4E77-B04B-06071A54180F}" srcOrd="0" destOrd="0" presId="urn:microsoft.com/office/officeart/2005/8/layout/vList5"/>
    <dgm:cxn modelId="{C92F0BAB-A39C-4E48-AE8F-ECD3C3E6DC42}" srcId="{9DB0D40E-DA25-4917-811B-D60F64728011}" destId="{40FA5610-A859-4DDA-A58A-2F2CEF554372}" srcOrd="2" destOrd="0" parTransId="{828C0266-3E75-4E9D-93FB-4385C9847BFE}" sibTransId="{7DEA026F-6B82-4F81-A96B-3DF7E524E133}"/>
    <dgm:cxn modelId="{23AD9EB2-A5DD-4CF0-A1C4-DFE1484CF122}" type="presOf" srcId="{B0DED334-02AB-4461-99B5-988D1F4EE568}" destId="{5E594DFA-69B4-41D1-9A53-7D21501E4231}" srcOrd="0" destOrd="0" presId="urn:microsoft.com/office/officeart/2005/8/layout/vList5"/>
    <dgm:cxn modelId="{954A01CF-674A-4937-926A-8C52D5B881D7}" type="presOf" srcId="{86F0A8B3-CED4-4DBE-8117-29A42EAF528A}" destId="{A1CCFE7A-33F6-47B3-A39A-F4D7715E7418}" srcOrd="0" destOrd="0" presId="urn:microsoft.com/office/officeart/2005/8/layout/vList5"/>
    <dgm:cxn modelId="{56D983F0-7C06-494A-BCBC-2565D61B7B8A}" type="presOf" srcId="{1065FBF9-E0EE-4957-B08C-FB3435A3D3D5}" destId="{AE05DC8B-B6EC-43A5-B8A0-EA6A8BAD03E8}" srcOrd="0" destOrd="0" presId="urn:microsoft.com/office/officeart/2005/8/layout/vList5"/>
    <dgm:cxn modelId="{67D8B519-4A2F-4E8B-9151-35D70EDCE06F}" type="presParOf" srcId="{AB04632F-3279-4F49-8EBF-17A263C6880D}" destId="{97CBE732-73D5-4025-AE2C-B81B0DFF29AB}" srcOrd="0" destOrd="0" presId="urn:microsoft.com/office/officeart/2005/8/layout/vList5"/>
    <dgm:cxn modelId="{AE171344-A899-4768-9DC9-EF9E0E09C27C}" type="presParOf" srcId="{97CBE732-73D5-4025-AE2C-B81B0DFF29AB}" destId="{5E594DFA-69B4-41D1-9A53-7D21501E4231}" srcOrd="0" destOrd="0" presId="urn:microsoft.com/office/officeart/2005/8/layout/vList5"/>
    <dgm:cxn modelId="{7E5AF18E-2DE9-4450-8760-5F1EF50D4E89}" type="presParOf" srcId="{AB04632F-3279-4F49-8EBF-17A263C6880D}" destId="{F83E7DAE-7558-40E1-8D9E-DB079FBD20AB}" srcOrd="1" destOrd="0" presId="urn:microsoft.com/office/officeart/2005/8/layout/vList5"/>
    <dgm:cxn modelId="{D9AFA117-E17B-447F-851C-EF438F8A8592}" type="presParOf" srcId="{AB04632F-3279-4F49-8EBF-17A263C6880D}" destId="{120C75D6-FEC3-495C-828B-5C96A2D4D34D}" srcOrd="2" destOrd="0" presId="urn:microsoft.com/office/officeart/2005/8/layout/vList5"/>
    <dgm:cxn modelId="{FDD3889D-0763-4BFC-A679-FC3FA16C30F5}" type="presParOf" srcId="{120C75D6-FEC3-495C-828B-5C96A2D4D34D}" destId="{A1CCFE7A-33F6-47B3-A39A-F4D7715E7418}" srcOrd="0" destOrd="0" presId="urn:microsoft.com/office/officeart/2005/8/layout/vList5"/>
    <dgm:cxn modelId="{D10175B6-BE91-4D92-91E5-01BC0B757435}" type="presParOf" srcId="{AB04632F-3279-4F49-8EBF-17A263C6880D}" destId="{FA0880F0-ED64-4CC1-858C-25EE8DFC2DD8}" srcOrd="3" destOrd="0" presId="urn:microsoft.com/office/officeart/2005/8/layout/vList5"/>
    <dgm:cxn modelId="{374A28E1-4F21-4FEC-9521-77DF5FBD86CE}" type="presParOf" srcId="{AB04632F-3279-4F49-8EBF-17A263C6880D}" destId="{7E47EFE5-B179-47DE-AE54-C482EBBF25E4}" srcOrd="4" destOrd="0" presId="urn:microsoft.com/office/officeart/2005/8/layout/vList5"/>
    <dgm:cxn modelId="{1EDED55F-0885-4B2A-8999-0B553BDDC762}" type="presParOf" srcId="{7E47EFE5-B179-47DE-AE54-C482EBBF25E4}" destId="{0EF02169-3FED-4E77-B04B-06071A54180F}" srcOrd="0" destOrd="0" presId="urn:microsoft.com/office/officeart/2005/8/layout/vList5"/>
    <dgm:cxn modelId="{1B35BA62-7D8A-4724-9F00-EC3EE08AEF84}" type="presParOf" srcId="{AB04632F-3279-4F49-8EBF-17A263C6880D}" destId="{101F9074-240D-4DAF-94FC-F3D08C91AE36}" srcOrd="5" destOrd="0" presId="urn:microsoft.com/office/officeart/2005/8/layout/vList5"/>
    <dgm:cxn modelId="{19B76CE4-F4CE-4337-AC60-12C537805250}" type="presParOf" srcId="{AB04632F-3279-4F49-8EBF-17A263C6880D}" destId="{CD620E95-3F60-433A-AC8F-98CB6F1C043C}" srcOrd="6" destOrd="0" presId="urn:microsoft.com/office/officeart/2005/8/layout/vList5"/>
    <dgm:cxn modelId="{F3BB456A-FED9-4048-8A66-CC773A53F1FF}" type="presParOf" srcId="{CD620E95-3F60-433A-AC8F-98CB6F1C043C}" destId="{AE05DC8B-B6EC-43A5-B8A0-EA6A8BAD03E8}" srcOrd="0" destOrd="0" presId="urn:microsoft.com/office/officeart/2005/8/layout/vList5"/>
    <dgm:cxn modelId="{0A845DB3-B867-4357-ABD1-20480C93807E}" type="presParOf" srcId="{AB04632F-3279-4F49-8EBF-17A263C6880D}" destId="{0EF8924A-833C-4D02-9A89-40C4F826C22A}" srcOrd="7" destOrd="0" presId="urn:microsoft.com/office/officeart/2005/8/layout/vList5"/>
    <dgm:cxn modelId="{CC2FA423-099B-4C93-8B59-7226D52B5B99}" type="presParOf" srcId="{AB04632F-3279-4F49-8EBF-17A263C6880D}" destId="{897A65C6-9891-44D7-AA76-3B2DC38E2F07}" srcOrd="8" destOrd="0" presId="urn:microsoft.com/office/officeart/2005/8/layout/vList5"/>
    <dgm:cxn modelId="{1110A3CE-23D0-4A89-A9AB-6677958561AA}" type="presParOf" srcId="{897A65C6-9891-44D7-AA76-3B2DC38E2F07}" destId="{B0F7A281-F25A-4590-95B0-D501625DC939}" srcOrd="0" destOrd="0" presId="urn:microsoft.com/office/officeart/2005/8/layout/vList5"/>
    <dgm:cxn modelId="{F9877421-E23A-4A4C-A999-2B740173179D}" type="presParOf" srcId="{AB04632F-3279-4F49-8EBF-17A263C6880D}" destId="{BF4AB8A1-6D85-4889-9210-2B719D4B8E6E}" srcOrd="9" destOrd="0" presId="urn:microsoft.com/office/officeart/2005/8/layout/vList5"/>
    <dgm:cxn modelId="{DEA79657-B2AC-40E4-B74F-0179AF11B682}" type="presParOf" srcId="{AB04632F-3279-4F49-8EBF-17A263C6880D}" destId="{DD4BA61C-F9F4-4D8A-B015-9AE85CDEA09A}" srcOrd="10" destOrd="0" presId="urn:microsoft.com/office/officeart/2005/8/layout/vList5"/>
    <dgm:cxn modelId="{0A89DF51-906F-474A-975F-3CC157362EC3}" type="presParOf" srcId="{DD4BA61C-F9F4-4D8A-B015-9AE85CDEA09A}" destId="{88B01959-7A62-4040-AD33-5CFE861EC1D7}" srcOrd="0" destOrd="0" presId="urn:microsoft.com/office/officeart/2005/8/layout/vList5"/>
    <dgm:cxn modelId="{D61426D6-0A3F-4323-AB06-980A64FC77FE}" type="presParOf" srcId="{AB04632F-3279-4F49-8EBF-17A263C6880D}" destId="{49BE8630-0083-487A-A3E4-5A659C94D3A4}" srcOrd="11" destOrd="0" presId="urn:microsoft.com/office/officeart/2005/8/layout/vList5"/>
    <dgm:cxn modelId="{BBB3D0FE-5F5E-457F-93DE-0AFAE91BDC5D}" type="presParOf" srcId="{AB04632F-3279-4F49-8EBF-17A263C6880D}" destId="{D19C5C97-B3F3-4B0E-BF2A-F89BC62DAB97}" srcOrd="12" destOrd="0" presId="urn:microsoft.com/office/officeart/2005/8/layout/vList5"/>
    <dgm:cxn modelId="{7B004C36-6474-4EC3-967D-F4C4D16965BD}" type="presParOf" srcId="{D19C5C97-B3F3-4B0E-BF2A-F89BC62DAB97}" destId="{9E1DEDC1-2A27-4D5B-9334-D7FA88CB58A2}" srcOrd="0" destOrd="0" presId="urn:microsoft.com/office/officeart/2005/8/layout/vList5"/>
    <dgm:cxn modelId="{84E9D82C-CE71-4BF1-91E5-5DC8318BD4B8}" type="presParOf" srcId="{AB04632F-3279-4F49-8EBF-17A263C6880D}" destId="{9C96CA5F-3B40-4081-BB23-ADCA99D9F503}" srcOrd="13" destOrd="0" presId="urn:microsoft.com/office/officeart/2005/8/layout/vList5"/>
    <dgm:cxn modelId="{7E493B1E-FA7F-4C72-BA8F-3100B73401E5}" type="presParOf" srcId="{AB04632F-3279-4F49-8EBF-17A263C6880D}" destId="{F22E57FC-5F04-4250-BD9A-36E841395420}" srcOrd="14" destOrd="0" presId="urn:microsoft.com/office/officeart/2005/8/layout/vList5"/>
    <dgm:cxn modelId="{4DE89D5E-0002-47F8-9784-FD43D586F4FF}" type="presParOf" srcId="{F22E57FC-5F04-4250-BD9A-36E841395420}" destId="{225A99C9-C34F-4C3C-9FE0-B8B0716D21AD}"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DA9BDC1-EBCC-463D-BD3C-E99130834DD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BA0DB0DA-A2A5-418F-B870-A5F86772BB75}">
      <dgm:prSet/>
      <dgm:spPr/>
      <dgm:t>
        <a:bodyPr/>
        <a:lstStyle/>
        <a:p>
          <a:r>
            <a:rPr lang="zh-CN" dirty="0"/>
            <a:t>感知器</a:t>
          </a:r>
          <a:r>
            <a:rPr lang="en-US" altLang="zh-CN" dirty="0"/>
            <a:t>(</a:t>
          </a:r>
          <a:r>
            <a:rPr lang="en-US" b="0" i="0" dirty="0"/>
            <a:t>Perceptron)</a:t>
          </a:r>
          <a:endParaRPr lang="zh-CN" dirty="0"/>
        </a:p>
      </dgm:t>
    </dgm:pt>
    <dgm:pt modelId="{3CEA03DA-6485-45C6-9C16-65F149D2D416}" type="parTrans" cxnId="{FD52C28D-C9CF-4FD8-9ACE-38CB7B0EC96B}">
      <dgm:prSet/>
      <dgm:spPr/>
      <dgm:t>
        <a:bodyPr/>
        <a:lstStyle/>
        <a:p>
          <a:endParaRPr lang="zh-CN" altLang="en-US"/>
        </a:p>
      </dgm:t>
    </dgm:pt>
    <dgm:pt modelId="{3ED3F7F2-481E-4150-84B4-CA9F51FA187C}" type="sibTrans" cxnId="{FD52C28D-C9CF-4FD8-9ACE-38CB7B0EC96B}">
      <dgm:prSet/>
      <dgm:spPr/>
      <dgm:t>
        <a:bodyPr/>
        <a:lstStyle/>
        <a:p>
          <a:endParaRPr lang="zh-CN" altLang="en-US"/>
        </a:p>
      </dgm:t>
    </dgm:pt>
    <dgm:pt modelId="{6E197463-0B84-433A-A9F3-27D50EE00E16}">
      <dgm:prSet/>
      <dgm:spPr/>
      <dgm:t>
        <a:bodyPr/>
        <a:lstStyle/>
        <a:p>
          <a:r>
            <a:rPr lang="zh-CN" dirty="0"/>
            <a:t>线性神经网络</a:t>
          </a:r>
          <a:r>
            <a:rPr lang="en-US" altLang="zh-CN" dirty="0"/>
            <a:t>(LNN)</a:t>
          </a:r>
          <a:endParaRPr lang="zh-CN" dirty="0"/>
        </a:p>
      </dgm:t>
    </dgm:pt>
    <dgm:pt modelId="{3D0464E3-CCB6-4D74-9B9A-53BD3E82D13C}" type="parTrans" cxnId="{B03A20DE-78DD-41E2-80DC-9EA800DC3A88}">
      <dgm:prSet/>
      <dgm:spPr/>
      <dgm:t>
        <a:bodyPr/>
        <a:lstStyle/>
        <a:p>
          <a:endParaRPr lang="zh-CN" altLang="en-US"/>
        </a:p>
      </dgm:t>
    </dgm:pt>
    <dgm:pt modelId="{8C5D4F48-15BB-4E92-B972-85F83CC527C6}" type="sibTrans" cxnId="{B03A20DE-78DD-41E2-80DC-9EA800DC3A88}">
      <dgm:prSet/>
      <dgm:spPr/>
      <dgm:t>
        <a:bodyPr/>
        <a:lstStyle/>
        <a:p>
          <a:endParaRPr lang="zh-CN" altLang="en-US"/>
        </a:p>
      </dgm:t>
    </dgm:pt>
    <dgm:pt modelId="{422F3058-24F9-43B2-952D-10A044D20B15}">
      <dgm:prSet/>
      <dgm:spPr/>
      <dgm:t>
        <a:bodyPr/>
        <a:lstStyle/>
        <a:p>
          <a:r>
            <a:rPr lang="en-US" dirty="0"/>
            <a:t>BP</a:t>
          </a:r>
          <a:r>
            <a:rPr lang="zh-CN" altLang="en-US" dirty="0"/>
            <a:t>神经网络</a:t>
          </a:r>
          <a:endParaRPr lang="zh-CN" dirty="0"/>
        </a:p>
      </dgm:t>
    </dgm:pt>
    <dgm:pt modelId="{2AB427C9-2C75-471F-8347-1DFC2C490605}" type="parTrans" cxnId="{52A51B32-030C-4830-B90A-EBA51BEB3D85}">
      <dgm:prSet/>
      <dgm:spPr/>
      <dgm:t>
        <a:bodyPr/>
        <a:lstStyle/>
        <a:p>
          <a:endParaRPr lang="zh-CN" altLang="en-US"/>
        </a:p>
      </dgm:t>
    </dgm:pt>
    <dgm:pt modelId="{18DBF474-EF05-4D91-9A65-0DF1645B077F}" type="sibTrans" cxnId="{52A51B32-030C-4830-B90A-EBA51BEB3D85}">
      <dgm:prSet/>
      <dgm:spPr/>
      <dgm:t>
        <a:bodyPr/>
        <a:lstStyle/>
        <a:p>
          <a:endParaRPr lang="zh-CN" altLang="en-US"/>
        </a:p>
      </dgm:t>
    </dgm:pt>
    <dgm:pt modelId="{19E6CB40-4E83-4D97-A445-7CA7F943CDB4}">
      <dgm:prSet/>
      <dgm:spPr/>
      <dgm:t>
        <a:bodyPr/>
        <a:lstStyle/>
        <a:p>
          <a:r>
            <a:rPr lang="zh-CN" altLang="en-US" dirty="0"/>
            <a:t>深度神经网络</a:t>
          </a:r>
          <a:r>
            <a:rPr lang="en-US" altLang="zh-CN" dirty="0"/>
            <a:t>(</a:t>
          </a:r>
          <a:r>
            <a:rPr lang="en-US" dirty="0"/>
            <a:t>DNN)</a:t>
          </a:r>
          <a:endParaRPr lang="zh-CN" dirty="0"/>
        </a:p>
      </dgm:t>
    </dgm:pt>
    <dgm:pt modelId="{F9A38CF6-791D-4FE6-9290-AB40B04B2D3B}" type="parTrans" cxnId="{66B5C914-6AAC-4D8E-AB98-97DB25959D8D}">
      <dgm:prSet/>
      <dgm:spPr/>
      <dgm:t>
        <a:bodyPr/>
        <a:lstStyle/>
        <a:p>
          <a:endParaRPr lang="zh-CN" altLang="en-US"/>
        </a:p>
      </dgm:t>
    </dgm:pt>
    <dgm:pt modelId="{11373619-1235-4F76-905F-4190B7A374E3}" type="sibTrans" cxnId="{66B5C914-6AAC-4D8E-AB98-97DB25959D8D}">
      <dgm:prSet/>
      <dgm:spPr/>
      <dgm:t>
        <a:bodyPr/>
        <a:lstStyle/>
        <a:p>
          <a:endParaRPr lang="zh-CN" altLang="en-US"/>
        </a:p>
      </dgm:t>
    </dgm:pt>
    <dgm:pt modelId="{1001C748-848E-45FA-ADF4-73C659DBC29B}">
      <dgm:prSet/>
      <dgm:spPr/>
      <dgm:t>
        <a:bodyPr/>
        <a:lstStyle/>
        <a:p>
          <a:r>
            <a:rPr lang="zh-CN" altLang="en-US" dirty="0"/>
            <a:t>卷积神经网络</a:t>
          </a:r>
          <a:r>
            <a:rPr lang="en-US" altLang="zh-CN" dirty="0"/>
            <a:t>(</a:t>
          </a:r>
          <a:r>
            <a:rPr lang="en-US" dirty="0"/>
            <a:t>CNN)</a:t>
          </a:r>
          <a:endParaRPr lang="zh-CN" dirty="0"/>
        </a:p>
      </dgm:t>
    </dgm:pt>
    <dgm:pt modelId="{50E03ACD-E9D9-4ECF-9609-E1CEDC6D97F5}" type="parTrans" cxnId="{64911F9C-5C5F-42CC-8B3A-606A0F157220}">
      <dgm:prSet/>
      <dgm:spPr/>
      <dgm:t>
        <a:bodyPr/>
        <a:lstStyle/>
        <a:p>
          <a:endParaRPr lang="zh-CN" altLang="en-US"/>
        </a:p>
      </dgm:t>
    </dgm:pt>
    <dgm:pt modelId="{8BE46262-2F3A-40B7-AD2F-211ABB00FF63}" type="sibTrans" cxnId="{64911F9C-5C5F-42CC-8B3A-606A0F157220}">
      <dgm:prSet/>
      <dgm:spPr/>
      <dgm:t>
        <a:bodyPr/>
        <a:lstStyle/>
        <a:p>
          <a:endParaRPr lang="zh-CN" altLang="en-US"/>
        </a:p>
      </dgm:t>
    </dgm:pt>
    <dgm:pt modelId="{DEBBF1FE-E7B0-47C6-B88A-18DA6C08884F}">
      <dgm:prSet/>
      <dgm:spPr/>
      <dgm:t>
        <a:bodyPr/>
        <a:lstStyle/>
        <a:p>
          <a:r>
            <a:rPr lang="zh-CN" altLang="en-US" dirty="0"/>
            <a:t>循环神经网络</a:t>
          </a:r>
          <a:r>
            <a:rPr lang="en-US" altLang="zh-CN" dirty="0"/>
            <a:t>(</a:t>
          </a:r>
          <a:r>
            <a:rPr lang="en-US" dirty="0"/>
            <a:t>RNN)</a:t>
          </a:r>
          <a:endParaRPr lang="zh-CN" dirty="0"/>
        </a:p>
      </dgm:t>
    </dgm:pt>
    <dgm:pt modelId="{6786E607-3DB6-4E76-AC23-C9A82047E8F5}" type="parTrans" cxnId="{BA80841A-3FC7-4929-BBB0-7207583A9A98}">
      <dgm:prSet/>
      <dgm:spPr/>
      <dgm:t>
        <a:bodyPr/>
        <a:lstStyle/>
        <a:p>
          <a:endParaRPr lang="zh-CN" altLang="en-US"/>
        </a:p>
      </dgm:t>
    </dgm:pt>
    <dgm:pt modelId="{C07333C0-C425-4ACC-889A-8BCDE4A86519}" type="sibTrans" cxnId="{BA80841A-3FC7-4929-BBB0-7207583A9A98}">
      <dgm:prSet/>
      <dgm:spPr/>
      <dgm:t>
        <a:bodyPr/>
        <a:lstStyle/>
        <a:p>
          <a:endParaRPr lang="zh-CN" altLang="en-US"/>
        </a:p>
      </dgm:t>
    </dgm:pt>
    <dgm:pt modelId="{533A974F-B49D-42D1-930E-DED9D72D12DF}">
      <dgm:prSet/>
      <dgm:spPr/>
      <dgm:t>
        <a:bodyPr/>
        <a:lstStyle/>
        <a:p>
          <a:r>
            <a:rPr lang="en-US"/>
            <a:t>………………</a:t>
          </a:r>
          <a:endParaRPr lang="zh-CN"/>
        </a:p>
      </dgm:t>
    </dgm:pt>
    <dgm:pt modelId="{AE96AE0E-B7A5-4B7B-A67F-9D3B9C0B99DB}" type="parTrans" cxnId="{500626BF-DE27-46A5-A7AD-50BBF2763B96}">
      <dgm:prSet/>
      <dgm:spPr/>
      <dgm:t>
        <a:bodyPr/>
        <a:lstStyle/>
        <a:p>
          <a:endParaRPr lang="zh-CN" altLang="en-US"/>
        </a:p>
      </dgm:t>
    </dgm:pt>
    <dgm:pt modelId="{AE3972BE-AF1A-42A1-9423-DCCD7BEE1C1C}" type="sibTrans" cxnId="{500626BF-DE27-46A5-A7AD-50BBF2763B96}">
      <dgm:prSet/>
      <dgm:spPr/>
      <dgm:t>
        <a:bodyPr/>
        <a:lstStyle/>
        <a:p>
          <a:endParaRPr lang="zh-CN" altLang="en-US"/>
        </a:p>
      </dgm:t>
    </dgm:pt>
    <dgm:pt modelId="{F916AE98-CDDF-4180-9A97-BEE64E800D23}">
      <dgm:prSet/>
      <dgm:spPr/>
      <dgm:t>
        <a:bodyPr/>
        <a:lstStyle/>
        <a:p>
          <a:r>
            <a:rPr lang="zh-CN" altLang="en-US" b="0" i="0" dirty="0"/>
            <a:t>径向基神经网络</a:t>
          </a:r>
          <a:r>
            <a:rPr lang="en-US" altLang="zh-CN" b="0" i="0" dirty="0"/>
            <a:t>(</a:t>
          </a:r>
          <a:r>
            <a:rPr lang="en-US" b="0" dirty="0"/>
            <a:t>RBF)</a:t>
          </a:r>
          <a:endParaRPr lang="zh-CN" b="0" dirty="0"/>
        </a:p>
      </dgm:t>
    </dgm:pt>
    <dgm:pt modelId="{C246EAD4-8BAB-475D-9EBA-5994B66ED571}" type="sibTrans" cxnId="{3D98AE59-C9CB-495A-A12E-919869FD52EC}">
      <dgm:prSet/>
      <dgm:spPr/>
      <dgm:t>
        <a:bodyPr/>
        <a:lstStyle/>
        <a:p>
          <a:endParaRPr lang="zh-CN" altLang="en-US"/>
        </a:p>
      </dgm:t>
    </dgm:pt>
    <dgm:pt modelId="{48F9CAC6-EC02-494F-9949-8E0CD367DCD1}" type="parTrans" cxnId="{3D98AE59-C9CB-495A-A12E-919869FD52EC}">
      <dgm:prSet/>
      <dgm:spPr/>
      <dgm:t>
        <a:bodyPr/>
        <a:lstStyle/>
        <a:p>
          <a:endParaRPr lang="zh-CN" altLang="en-US"/>
        </a:p>
      </dgm:t>
    </dgm:pt>
    <dgm:pt modelId="{4E3EAE1A-8899-453E-8A41-F3268F51072E}" type="pres">
      <dgm:prSet presAssocID="{8DA9BDC1-EBCC-463D-BD3C-E99130834DD2}" presName="Name0" presStyleCnt="0">
        <dgm:presLayoutVars>
          <dgm:dir/>
          <dgm:animLvl val="lvl"/>
          <dgm:resizeHandles val="exact"/>
        </dgm:presLayoutVars>
      </dgm:prSet>
      <dgm:spPr/>
    </dgm:pt>
    <dgm:pt modelId="{1A1F1A62-D3AE-4B7A-9B84-012BBB7FB56F}" type="pres">
      <dgm:prSet presAssocID="{BA0DB0DA-A2A5-418F-B870-A5F86772BB75}" presName="linNode" presStyleCnt="0"/>
      <dgm:spPr/>
    </dgm:pt>
    <dgm:pt modelId="{4B144391-2BFC-4C48-904A-B294AD35D084}" type="pres">
      <dgm:prSet presAssocID="{BA0DB0DA-A2A5-418F-B870-A5F86772BB75}" presName="parentText" presStyleLbl="node1" presStyleIdx="0" presStyleCnt="8">
        <dgm:presLayoutVars>
          <dgm:chMax val="1"/>
          <dgm:bulletEnabled val="1"/>
        </dgm:presLayoutVars>
      </dgm:prSet>
      <dgm:spPr/>
    </dgm:pt>
    <dgm:pt modelId="{4846820D-7D08-4734-994A-EF5FBAD8AC18}" type="pres">
      <dgm:prSet presAssocID="{3ED3F7F2-481E-4150-84B4-CA9F51FA187C}" presName="sp" presStyleCnt="0"/>
      <dgm:spPr/>
    </dgm:pt>
    <dgm:pt modelId="{26D3A8B7-78D0-4906-8426-051623BE448F}" type="pres">
      <dgm:prSet presAssocID="{6E197463-0B84-433A-A9F3-27D50EE00E16}" presName="linNode" presStyleCnt="0"/>
      <dgm:spPr/>
    </dgm:pt>
    <dgm:pt modelId="{4C38E722-E055-454E-9AE3-C143768B47D9}" type="pres">
      <dgm:prSet presAssocID="{6E197463-0B84-433A-A9F3-27D50EE00E16}" presName="parentText" presStyleLbl="node1" presStyleIdx="1" presStyleCnt="8">
        <dgm:presLayoutVars>
          <dgm:chMax val="1"/>
          <dgm:bulletEnabled val="1"/>
        </dgm:presLayoutVars>
      </dgm:prSet>
      <dgm:spPr/>
    </dgm:pt>
    <dgm:pt modelId="{02136B47-CC50-4BD9-A7A2-CD8360702E7E}" type="pres">
      <dgm:prSet presAssocID="{8C5D4F48-15BB-4E92-B972-85F83CC527C6}" presName="sp" presStyleCnt="0"/>
      <dgm:spPr/>
    </dgm:pt>
    <dgm:pt modelId="{339DD288-E181-48A5-B320-8A40D412362E}" type="pres">
      <dgm:prSet presAssocID="{422F3058-24F9-43B2-952D-10A044D20B15}" presName="linNode" presStyleCnt="0"/>
      <dgm:spPr/>
    </dgm:pt>
    <dgm:pt modelId="{F5B0EE24-78AF-42DA-94BC-2B54547F174C}" type="pres">
      <dgm:prSet presAssocID="{422F3058-24F9-43B2-952D-10A044D20B15}" presName="parentText" presStyleLbl="node1" presStyleIdx="2" presStyleCnt="8">
        <dgm:presLayoutVars>
          <dgm:chMax val="1"/>
          <dgm:bulletEnabled val="1"/>
        </dgm:presLayoutVars>
      </dgm:prSet>
      <dgm:spPr/>
    </dgm:pt>
    <dgm:pt modelId="{6EBF0B86-B5CB-4B94-9728-A772E3A085E7}" type="pres">
      <dgm:prSet presAssocID="{18DBF474-EF05-4D91-9A65-0DF1645B077F}" presName="sp" presStyleCnt="0"/>
      <dgm:spPr/>
    </dgm:pt>
    <dgm:pt modelId="{1F025C10-5013-4D0C-B82B-4FF5C3D9945A}" type="pres">
      <dgm:prSet presAssocID="{19E6CB40-4E83-4D97-A445-7CA7F943CDB4}" presName="linNode" presStyleCnt="0"/>
      <dgm:spPr/>
    </dgm:pt>
    <dgm:pt modelId="{06F1AA73-62C4-494F-A617-33AD86D904FC}" type="pres">
      <dgm:prSet presAssocID="{19E6CB40-4E83-4D97-A445-7CA7F943CDB4}" presName="parentText" presStyleLbl="node1" presStyleIdx="3" presStyleCnt="8">
        <dgm:presLayoutVars>
          <dgm:chMax val="1"/>
          <dgm:bulletEnabled val="1"/>
        </dgm:presLayoutVars>
      </dgm:prSet>
      <dgm:spPr/>
    </dgm:pt>
    <dgm:pt modelId="{06833CE0-A48F-4674-B856-986A0177C148}" type="pres">
      <dgm:prSet presAssocID="{11373619-1235-4F76-905F-4190B7A374E3}" presName="sp" presStyleCnt="0"/>
      <dgm:spPr/>
    </dgm:pt>
    <dgm:pt modelId="{57F4F1C0-4471-4E30-A8A1-5C1A16122601}" type="pres">
      <dgm:prSet presAssocID="{1001C748-848E-45FA-ADF4-73C659DBC29B}" presName="linNode" presStyleCnt="0"/>
      <dgm:spPr/>
    </dgm:pt>
    <dgm:pt modelId="{FEFFD4D8-5005-44F1-AA19-C652561F25F3}" type="pres">
      <dgm:prSet presAssocID="{1001C748-848E-45FA-ADF4-73C659DBC29B}" presName="parentText" presStyleLbl="node1" presStyleIdx="4" presStyleCnt="8">
        <dgm:presLayoutVars>
          <dgm:chMax val="1"/>
          <dgm:bulletEnabled val="1"/>
        </dgm:presLayoutVars>
      </dgm:prSet>
      <dgm:spPr/>
    </dgm:pt>
    <dgm:pt modelId="{37A29B29-B345-494E-B565-EB40E72B227D}" type="pres">
      <dgm:prSet presAssocID="{8BE46262-2F3A-40B7-AD2F-211ABB00FF63}" presName="sp" presStyleCnt="0"/>
      <dgm:spPr/>
    </dgm:pt>
    <dgm:pt modelId="{A7F14AF1-E6C7-4873-B13B-D5D88C97027B}" type="pres">
      <dgm:prSet presAssocID="{DEBBF1FE-E7B0-47C6-B88A-18DA6C08884F}" presName="linNode" presStyleCnt="0"/>
      <dgm:spPr/>
    </dgm:pt>
    <dgm:pt modelId="{026DA0CA-C96E-4C61-AFAE-828D547D27E2}" type="pres">
      <dgm:prSet presAssocID="{DEBBF1FE-E7B0-47C6-B88A-18DA6C08884F}" presName="parentText" presStyleLbl="node1" presStyleIdx="5" presStyleCnt="8" custLinFactNeighborX="0">
        <dgm:presLayoutVars>
          <dgm:chMax val="1"/>
          <dgm:bulletEnabled val="1"/>
        </dgm:presLayoutVars>
      </dgm:prSet>
      <dgm:spPr/>
    </dgm:pt>
    <dgm:pt modelId="{9E13E751-EBEB-4E92-AB50-4D50B6B1D108}" type="pres">
      <dgm:prSet presAssocID="{C07333C0-C425-4ACC-889A-8BCDE4A86519}" presName="sp" presStyleCnt="0"/>
      <dgm:spPr/>
    </dgm:pt>
    <dgm:pt modelId="{212F25FC-45D8-4548-BCF1-94DE6524BC86}" type="pres">
      <dgm:prSet presAssocID="{F916AE98-CDDF-4180-9A97-BEE64E800D23}" presName="linNode" presStyleCnt="0"/>
      <dgm:spPr/>
    </dgm:pt>
    <dgm:pt modelId="{A760279D-D108-414C-8294-A8B220823726}" type="pres">
      <dgm:prSet presAssocID="{F916AE98-CDDF-4180-9A97-BEE64E800D23}" presName="parentText" presStyleLbl="node1" presStyleIdx="6" presStyleCnt="8" custLinFactNeighborX="0">
        <dgm:presLayoutVars>
          <dgm:chMax val="1"/>
          <dgm:bulletEnabled val="1"/>
        </dgm:presLayoutVars>
      </dgm:prSet>
      <dgm:spPr/>
    </dgm:pt>
    <dgm:pt modelId="{289E9F5F-8955-4C25-AB16-BCBAE044C721}" type="pres">
      <dgm:prSet presAssocID="{C246EAD4-8BAB-475D-9EBA-5994B66ED571}" presName="sp" presStyleCnt="0"/>
      <dgm:spPr/>
    </dgm:pt>
    <dgm:pt modelId="{7949BC66-8413-415C-A653-2A7C6ED1D834}" type="pres">
      <dgm:prSet presAssocID="{533A974F-B49D-42D1-930E-DED9D72D12DF}" presName="linNode" presStyleCnt="0"/>
      <dgm:spPr/>
    </dgm:pt>
    <dgm:pt modelId="{BE9F7108-068E-43EC-8AD5-22CC35859869}" type="pres">
      <dgm:prSet presAssocID="{533A974F-B49D-42D1-930E-DED9D72D12DF}" presName="parentText" presStyleLbl="node1" presStyleIdx="7" presStyleCnt="8">
        <dgm:presLayoutVars>
          <dgm:chMax val="1"/>
          <dgm:bulletEnabled val="1"/>
        </dgm:presLayoutVars>
      </dgm:prSet>
      <dgm:spPr/>
    </dgm:pt>
  </dgm:ptLst>
  <dgm:cxnLst>
    <dgm:cxn modelId="{C855A513-B3B7-4CE9-A9D4-F71C5D227BB4}" type="presOf" srcId="{422F3058-24F9-43B2-952D-10A044D20B15}" destId="{F5B0EE24-78AF-42DA-94BC-2B54547F174C}" srcOrd="0" destOrd="0" presId="urn:microsoft.com/office/officeart/2005/8/layout/vList5"/>
    <dgm:cxn modelId="{66B5C914-6AAC-4D8E-AB98-97DB25959D8D}" srcId="{8DA9BDC1-EBCC-463D-BD3C-E99130834DD2}" destId="{19E6CB40-4E83-4D97-A445-7CA7F943CDB4}" srcOrd="3" destOrd="0" parTransId="{F9A38CF6-791D-4FE6-9290-AB40B04B2D3B}" sibTransId="{11373619-1235-4F76-905F-4190B7A374E3}"/>
    <dgm:cxn modelId="{EB94C616-3D38-4182-89D9-E97FF0FCA778}" type="presOf" srcId="{19E6CB40-4E83-4D97-A445-7CA7F943CDB4}" destId="{06F1AA73-62C4-494F-A617-33AD86D904FC}" srcOrd="0" destOrd="0" presId="urn:microsoft.com/office/officeart/2005/8/layout/vList5"/>
    <dgm:cxn modelId="{BA80841A-3FC7-4929-BBB0-7207583A9A98}" srcId="{8DA9BDC1-EBCC-463D-BD3C-E99130834DD2}" destId="{DEBBF1FE-E7B0-47C6-B88A-18DA6C08884F}" srcOrd="5" destOrd="0" parTransId="{6786E607-3DB6-4E76-AC23-C9A82047E8F5}" sibTransId="{C07333C0-C425-4ACC-889A-8BCDE4A86519}"/>
    <dgm:cxn modelId="{52A51B32-030C-4830-B90A-EBA51BEB3D85}" srcId="{8DA9BDC1-EBCC-463D-BD3C-E99130834DD2}" destId="{422F3058-24F9-43B2-952D-10A044D20B15}" srcOrd="2" destOrd="0" parTransId="{2AB427C9-2C75-471F-8347-1DFC2C490605}" sibTransId="{18DBF474-EF05-4D91-9A65-0DF1645B077F}"/>
    <dgm:cxn modelId="{C52E615C-5900-4FE3-8A28-2FF79179DB62}" type="presOf" srcId="{6E197463-0B84-433A-A9F3-27D50EE00E16}" destId="{4C38E722-E055-454E-9AE3-C143768B47D9}" srcOrd="0" destOrd="0" presId="urn:microsoft.com/office/officeart/2005/8/layout/vList5"/>
    <dgm:cxn modelId="{80064147-592D-425E-AC98-ED30E112DD49}" type="presOf" srcId="{F916AE98-CDDF-4180-9A97-BEE64E800D23}" destId="{A760279D-D108-414C-8294-A8B220823726}" srcOrd="0" destOrd="0" presId="urn:microsoft.com/office/officeart/2005/8/layout/vList5"/>
    <dgm:cxn modelId="{DFC3F36B-9FF7-4614-8DA0-B8914349C24C}" type="presOf" srcId="{533A974F-B49D-42D1-930E-DED9D72D12DF}" destId="{BE9F7108-068E-43EC-8AD5-22CC35859869}" srcOrd="0" destOrd="0" presId="urn:microsoft.com/office/officeart/2005/8/layout/vList5"/>
    <dgm:cxn modelId="{3D98AE59-C9CB-495A-A12E-919869FD52EC}" srcId="{8DA9BDC1-EBCC-463D-BD3C-E99130834DD2}" destId="{F916AE98-CDDF-4180-9A97-BEE64E800D23}" srcOrd="6" destOrd="0" parTransId="{48F9CAC6-EC02-494F-9949-8E0CD367DCD1}" sibTransId="{C246EAD4-8BAB-475D-9EBA-5994B66ED571}"/>
    <dgm:cxn modelId="{FD52C28D-C9CF-4FD8-9ACE-38CB7B0EC96B}" srcId="{8DA9BDC1-EBCC-463D-BD3C-E99130834DD2}" destId="{BA0DB0DA-A2A5-418F-B870-A5F86772BB75}" srcOrd="0" destOrd="0" parTransId="{3CEA03DA-6485-45C6-9C16-65F149D2D416}" sibTransId="{3ED3F7F2-481E-4150-84B4-CA9F51FA187C}"/>
    <dgm:cxn modelId="{664ADB8D-3A8D-479E-A169-0A4CCF587B75}" type="presOf" srcId="{BA0DB0DA-A2A5-418F-B870-A5F86772BB75}" destId="{4B144391-2BFC-4C48-904A-B294AD35D084}" srcOrd="0" destOrd="0" presId="urn:microsoft.com/office/officeart/2005/8/layout/vList5"/>
    <dgm:cxn modelId="{64911F9C-5C5F-42CC-8B3A-606A0F157220}" srcId="{8DA9BDC1-EBCC-463D-BD3C-E99130834DD2}" destId="{1001C748-848E-45FA-ADF4-73C659DBC29B}" srcOrd="4" destOrd="0" parTransId="{50E03ACD-E9D9-4ECF-9609-E1CEDC6D97F5}" sibTransId="{8BE46262-2F3A-40B7-AD2F-211ABB00FF63}"/>
    <dgm:cxn modelId="{265E09A0-A22C-46F0-A794-64D04B5F5A62}" type="presOf" srcId="{8DA9BDC1-EBCC-463D-BD3C-E99130834DD2}" destId="{4E3EAE1A-8899-453E-8A41-F3268F51072E}" srcOrd="0" destOrd="0" presId="urn:microsoft.com/office/officeart/2005/8/layout/vList5"/>
    <dgm:cxn modelId="{CB1B2DA5-D6B9-4CE0-997D-1320F9DFDDA2}" type="presOf" srcId="{DEBBF1FE-E7B0-47C6-B88A-18DA6C08884F}" destId="{026DA0CA-C96E-4C61-AFAE-828D547D27E2}" srcOrd="0" destOrd="0" presId="urn:microsoft.com/office/officeart/2005/8/layout/vList5"/>
    <dgm:cxn modelId="{500626BF-DE27-46A5-A7AD-50BBF2763B96}" srcId="{8DA9BDC1-EBCC-463D-BD3C-E99130834DD2}" destId="{533A974F-B49D-42D1-930E-DED9D72D12DF}" srcOrd="7" destOrd="0" parTransId="{AE96AE0E-B7A5-4B7B-A67F-9D3B9C0B99DB}" sibTransId="{AE3972BE-AF1A-42A1-9423-DCCD7BEE1C1C}"/>
    <dgm:cxn modelId="{8A3FA2D1-A3E1-4434-A7D8-C850F600BCA2}" type="presOf" srcId="{1001C748-848E-45FA-ADF4-73C659DBC29B}" destId="{FEFFD4D8-5005-44F1-AA19-C652561F25F3}" srcOrd="0" destOrd="0" presId="urn:microsoft.com/office/officeart/2005/8/layout/vList5"/>
    <dgm:cxn modelId="{B03A20DE-78DD-41E2-80DC-9EA800DC3A88}" srcId="{8DA9BDC1-EBCC-463D-BD3C-E99130834DD2}" destId="{6E197463-0B84-433A-A9F3-27D50EE00E16}" srcOrd="1" destOrd="0" parTransId="{3D0464E3-CCB6-4D74-9B9A-53BD3E82D13C}" sibTransId="{8C5D4F48-15BB-4E92-B972-85F83CC527C6}"/>
    <dgm:cxn modelId="{A338085E-79D6-47B8-B9DC-FA9B8FB50A30}" type="presParOf" srcId="{4E3EAE1A-8899-453E-8A41-F3268F51072E}" destId="{1A1F1A62-D3AE-4B7A-9B84-012BBB7FB56F}" srcOrd="0" destOrd="0" presId="urn:microsoft.com/office/officeart/2005/8/layout/vList5"/>
    <dgm:cxn modelId="{A2FD74CB-63B0-4058-94E1-6F3A841FD367}" type="presParOf" srcId="{1A1F1A62-D3AE-4B7A-9B84-012BBB7FB56F}" destId="{4B144391-2BFC-4C48-904A-B294AD35D084}" srcOrd="0" destOrd="0" presId="urn:microsoft.com/office/officeart/2005/8/layout/vList5"/>
    <dgm:cxn modelId="{165378B6-93FD-49D0-B44B-122542D798C5}" type="presParOf" srcId="{4E3EAE1A-8899-453E-8A41-F3268F51072E}" destId="{4846820D-7D08-4734-994A-EF5FBAD8AC18}" srcOrd="1" destOrd="0" presId="urn:microsoft.com/office/officeart/2005/8/layout/vList5"/>
    <dgm:cxn modelId="{02C74A80-A357-481C-B791-F96D3AE85EE4}" type="presParOf" srcId="{4E3EAE1A-8899-453E-8A41-F3268F51072E}" destId="{26D3A8B7-78D0-4906-8426-051623BE448F}" srcOrd="2" destOrd="0" presId="urn:microsoft.com/office/officeart/2005/8/layout/vList5"/>
    <dgm:cxn modelId="{4892CD16-CBDE-47DA-800E-FB76BE88A478}" type="presParOf" srcId="{26D3A8B7-78D0-4906-8426-051623BE448F}" destId="{4C38E722-E055-454E-9AE3-C143768B47D9}" srcOrd="0" destOrd="0" presId="urn:microsoft.com/office/officeart/2005/8/layout/vList5"/>
    <dgm:cxn modelId="{FA936023-44DD-4422-ABD3-00A7E45EA592}" type="presParOf" srcId="{4E3EAE1A-8899-453E-8A41-F3268F51072E}" destId="{02136B47-CC50-4BD9-A7A2-CD8360702E7E}" srcOrd="3" destOrd="0" presId="urn:microsoft.com/office/officeart/2005/8/layout/vList5"/>
    <dgm:cxn modelId="{539BD160-B8B5-4B24-BF0F-28C9B281ECBC}" type="presParOf" srcId="{4E3EAE1A-8899-453E-8A41-F3268F51072E}" destId="{339DD288-E181-48A5-B320-8A40D412362E}" srcOrd="4" destOrd="0" presId="urn:microsoft.com/office/officeart/2005/8/layout/vList5"/>
    <dgm:cxn modelId="{4D69454F-1136-47AA-A4B4-A5B703CE7FFB}" type="presParOf" srcId="{339DD288-E181-48A5-B320-8A40D412362E}" destId="{F5B0EE24-78AF-42DA-94BC-2B54547F174C}" srcOrd="0" destOrd="0" presId="urn:microsoft.com/office/officeart/2005/8/layout/vList5"/>
    <dgm:cxn modelId="{8A1BD2A1-2736-43B7-BD81-DE9102F8C2DE}" type="presParOf" srcId="{4E3EAE1A-8899-453E-8A41-F3268F51072E}" destId="{6EBF0B86-B5CB-4B94-9728-A772E3A085E7}" srcOrd="5" destOrd="0" presId="urn:microsoft.com/office/officeart/2005/8/layout/vList5"/>
    <dgm:cxn modelId="{B4818F5C-C437-4D76-8727-650FF0160FC1}" type="presParOf" srcId="{4E3EAE1A-8899-453E-8A41-F3268F51072E}" destId="{1F025C10-5013-4D0C-B82B-4FF5C3D9945A}" srcOrd="6" destOrd="0" presId="urn:microsoft.com/office/officeart/2005/8/layout/vList5"/>
    <dgm:cxn modelId="{0F47783B-890D-415B-9D2B-838B1A55A718}" type="presParOf" srcId="{1F025C10-5013-4D0C-B82B-4FF5C3D9945A}" destId="{06F1AA73-62C4-494F-A617-33AD86D904FC}" srcOrd="0" destOrd="0" presId="urn:microsoft.com/office/officeart/2005/8/layout/vList5"/>
    <dgm:cxn modelId="{83EFE07F-4982-4115-B916-AEA8BFD4E2EB}" type="presParOf" srcId="{4E3EAE1A-8899-453E-8A41-F3268F51072E}" destId="{06833CE0-A48F-4674-B856-986A0177C148}" srcOrd="7" destOrd="0" presId="urn:microsoft.com/office/officeart/2005/8/layout/vList5"/>
    <dgm:cxn modelId="{6F3C8F20-D416-4698-9AF7-BEB9CF270523}" type="presParOf" srcId="{4E3EAE1A-8899-453E-8A41-F3268F51072E}" destId="{57F4F1C0-4471-4E30-A8A1-5C1A16122601}" srcOrd="8" destOrd="0" presId="urn:microsoft.com/office/officeart/2005/8/layout/vList5"/>
    <dgm:cxn modelId="{B3362E6D-4246-46BB-BEB9-2E52630792F3}" type="presParOf" srcId="{57F4F1C0-4471-4E30-A8A1-5C1A16122601}" destId="{FEFFD4D8-5005-44F1-AA19-C652561F25F3}" srcOrd="0" destOrd="0" presId="urn:microsoft.com/office/officeart/2005/8/layout/vList5"/>
    <dgm:cxn modelId="{F122E31F-99AF-47B6-B185-02A43759067E}" type="presParOf" srcId="{4E3EAE1A-8899-453E-8A41-F3268F51072E}" destId="{37A29B29-B345-494E-B565-EB40E72B227D}" srcOrd="9" destOrd="0" presId="urn:microsoft.com/office/officeart/2005/8/layout/vList5"/>
    <dgm:cxn modelId="{4EC36491-7EF5-435C-B138-23AE9882833F}" type="presParOf" srcId="{4E3EAE1A-8899-453E-8A41-F3268F51072E}" destId="{A7F14AF1-E6C7-4873-B13B-D5D88C97027B}" srcOrd="10" destOrd="0" presId="urn:microsoft.com/office/officeart/2005/8/layout/vList5"/>
    <dgm:cxn modelId="{E8EE200A-3CB5-45D6-A642-6F5630E88319}" type="presParOf" srcId="{A7F14AF1-E6C7-4873-B13B-D5D88C97027B}" destId="{026DA0CA-C96E-4C61-AFAE-828D547D27E2}" srcOrd="0" destOrd="0" presId="urn:microsoft.com/office/officeart/2005/8/layout/vList5"/>
    <dgm:cxn modelId="{4BD3A189-203D-4F4B-A9DE-DF2599449465}" type="presParOf" srcId="{4E3EAE1A-8899-453E-8A41-F3268F51072E}" destId="{9E13E751-EBEB-4E92-AB50-4D50B6B1D108}" srcOrd="11" destOrd="0" presId="urn:microsoft.com/office/officeart/2005/8/layout/vList5"/>
    <dgm:cxn modelId="{A5B9C03D-84FC-4528-86C4-3786E16E8BB4}" type="presParOf" srcId="{4E3EAE1A-8899-453E-8A41-F3268F51072E}" destId="{212F25FC-45D8-4548-BCF1-94DE6524BC86}" srcOrd="12" destOrd="0" presId="urn:microsoft.com/office/officeart/2005/8/layout/vList5"/>
    <dgm:cxn modelId="{3CCFE36A-438C-4D2B-A967-ED7313689F4D}" type="presParOf" srcId="{212F25FC-45D8-4548-BCF1-94DE6524BC86}" destId="{A760279D-D108-414C-8294-A8B220823726}" srcOrd="0" destOrd="0" presId="urn:microsoft.com/office/officeart/2005/8/layout/vList5"/>
    <dgm:cxn modelId="{3C86244F-9420-472C-9797-45F763CF9C58}" type="presParOf" srcId="{4E3EAE1A-8899-453E-8A41-F3268F51072E}" destId="{289E9F5F-8955-4C25-AB16-BCBAE044C721}" srcOrd="13" destOrd="0" presId="urn:microsoft.com/office/officeart/2005/8/layout/vList5"/>
    <dgm:cxn modelId="{E5E80F10-C439-4404-8E8E-8E48F455B351}" type="presParOf" srcId="{4E3EAE1A-8899-453E-8A41-F3268F51072E}" destId="{7949BC66-8413-415C-A653-2A7C6ED1D834}" srcOrd="14" destOrd="0" presId="urn:microsoft.com/office/officeart/2005/8/layout/vList5"/>
    <dgm:cxn modelId="{C7A71A44-B88B-476F-93A9-889DC7582F16}" type="presParOf" srcId="{7949BC66-8413-415C-A653-2A7C6ED1D834}" destId="{BE9F7108-068E-43EC-8AD5-22CC35859869}"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A517BF-BA71-4767-8C8B-9EA7762D4889}">
      <dsp:nvSpPr>
        <dsp:cNvPr id="0" name=""/>
        <dsp:cNvSpPr/>
      </dsp:nvSpPr>
      <dsp:spPr>
        <a:xfrm>
          <a:off x="2287285" y="0"/>
          <a:ext cx="1171899" cy="766544"/>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zh-CN" sz="3300" kern="1200" dirty="0">
              <a:hlinkClick xmlns:r="http://schemas.openxmlformats.org/officeDocument/2006/relationships" r:id="rId1" action="ppaction://hlinkfile"/>
            </a:rPr>
            <a:t>实例</a:t>
          </a:r>
          <a:endParaRPr lang="en-US" altLang="zh-CN" sz="3300" kern="1200" dirty="0"/>
        </a:p>
      </dsp:txBody>
      <dsp:txXfrm>
        <a:off x="2324705" y="37420"/>
        <a:ext cx="1097059" cy="69170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8C77B4-CAE8-4A54-99D3-BD657EC49DAE}">
      <dsp:nvSpPr>
        <dsp:cNvPr id="0" name=""/>
        <dsp:cNvSpPr/>
      </dsp:nvSpPr>
      <dsp:spPr>
        <a:xfrm>
          <a:off x="788669" y="0"/>
          <a:ext cx="8938260"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77B85F-08A9-4A49-9905-374AD732E955}">
      <dsp:nvSpPr>
        <dsp:cNvPr id="0" name=""/>
        <dsp:cNvSpPr/>
      </dsp:nvSpPr>
      <dsp:spPr>
        <a:xfrm>
          <a:off x="5262" y="1305401"/>
          <a:ext cx="253134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1. </a:t>
          </a:r>
          <a:r>
            <a:rPr lang="zh-CN" sz="1600" kern="1200" dirty="0"/>
            <a:t>先通过对</a:t>
          </a:r>
          <a:r>
            <a:rPr lang="en-US" sz="1600" kern="1200" dirty="0"/>
            <a:t>N</a:t>
          </a:r>
          <a:r>
            <a:rPr lang="zh-CN" sz="1600" kern="1200" dirty="0"/>
            <a:t>个训练样本的学习得到第一个弱分类器；</a:t>
          </a:r>
        </a:p>
      </dsp:txBody>
      <dsp:txXfrm>
        <a:off x="90228" y="1390367"/>
        <a:ext cx="2361411" cy="1570603"/>
      </dsp:txXfrm>
    </dsp:sp>
    <dsp:sp modelId="{4649B9FC-8B65-4226-917A-3B956962FEC1}">
      <dsp:nvSpPr>
        <dsp:cNvPr id="0" name=""/>
        <dsp:cNvSpPr/>
      </dsp:nvSpPr>
      <dsp:spPr>
        <a:xfrm>
          <a:off x="2663173" y="1305401"/>
          <a:ext cx="253134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2. </a:t>
          </a:r>
          <a:r>
            <a:rPr lang="zh-CN" sz="1600" kern="1200" dirty="0"/>
            <a:t>将分错的样本和其他的新数据一起构成一个新的</a:t>
          </a:r>
          <a:r>
            <a:rPr lang="en-US" sz="1600" kern="1200" dirty="0"/>
            <a:t>N</a:t>
          </a:r>
          <a:r>
            <a:rPr lang="zh-CN" sz="1600" kern="1200" dirty="0"/>
            <a:t>个的训练样本，通过对这个样本的学习得到第二个弱分类器 ；</a:t>
          </a:r>
        </a:p>
      </dsp:txBody>
      <dsp:txXfrm>
        <a:off x="2748139" y="1390367"/>
        <a:ext cx="2361411" cy="1570603"/>
      </dsp:txXfrm>
    </dsp:sp>
    <dsp:sp modelId="{F491C877-0C7F-42CF-9774-8F9D536A9AAD}">
      <dsp:nvSpPr>
        <dsp:cNvPr id="0" name=""/>
        <dsp:cNvSpPr/>
      </dsp:nvSpPr>
      <dsp:spPr>
        <a:xfrm>
          <a:off x="5321083" y="1305401"/>
          <a:ext cx="253134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3. </a:t>
          </a:r>
          <a:r>
            <a:rPr lang="zh-CN" sz="1600" kern="1200" dirty="0"/>
            <a:t>将</a:t>
          </a:r>
          <a:r>
            <a:rPr lang="en-US" sz="1600" kern="1200" dirty="0"/>
            <a:t>1</a:t>
          </a:r>
          <a:r>
            <a:rPr lang="zh-CN" sz="1600" kern="1200" dirty="0"/>
            <a:t>和</a:t>
          </a:r>
          <a:r>
            <a:rPr lang="en-US" sz="1600" kern="1200" dirty="0"/>
            <a:t>2</a:t>
          </a:r>
          <a:r>
            <a:rPr lang="zh-CN" sz="1600" kern="1200" dirty="0"/>
            <a:t>都分错了的样本加上其他的新样本构成另一个新的</a:t>
          </a:r>
          <a:r>
            <a:rPr lang="en-US" sz="1600" kern="1200" dirty="0"/>
            <a:t>N</a:t>
          </a:r>
          <a:r>
            <a:rPr lang="zh-CN" sz="1600" kern="1200" dirty="0"/>
            <a:t>个的训练样本，通过对这个样本的学习得到第三个弱分类器；</a:t>
          </a:r>
        </a:p>
      </dsp:txBody>
      <dsp:txXfrm>
        <a:off x="5406049" y="1390367"/>
        <a:ext cx="2361411" cy="1570603"/>
      </dsp:txXfrm>
    </dsp:sp>
    <dsp:sp modelId="{B9290B88-124C-4787-8906-07D0BA9EBD51}">
      <dsp:nvSpPr>
        <dsp:cNvPr id="0" name=""/>
        <dsp:cNvSpPr/>
      </dsp:nvSpPr>
      <dsp:spPr>
        <a:xfrm>
          <a:off x="7978993" y="1305401"/>
          <a:ext cx="253134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4. </a:t>
          </a:r>
          <a:r>
            <a:rPr lang="zh-CN" sz="1600" kern="1200" dirty="0"/>
            <a:t>最终经过提升的强分类器。即某个数据被分为哪一类要由各分类器权值决定。</a:t>
          </a:r>
        </a:p>
      </dsp:txBody>
      <dsp:txXfrm>
        <a:off x="8063959" y="1390367"/>
        <a:ext cx="2361411" cy="157060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98DE15-4A06-480B-8540-FA2B5C6EC41B}">
      <dsp:nvSpPr>
        <dsp:cNvPr id="0" name=""/>
        <dsp:cNvSpPr/>
      </dsp:nvSpPr>
      <dsp:spPr>
        <a:xfrm>
          <a:off x="0" y="30415"/>
          <a:ext cx="2795452" cy="2358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sz="2100" kern="1200" dirty="0"/>
            <a:t>针对同一个训练集训练不同的分类器</a:t>
          </a:r>
          <a:r>
            <a:rPr lang="en-US" sz="2100" kern="1200" dirty="0"/>
            <a:t>(</a:t>
          </a:r>
          <a:r>
            <a:rPr lang="zh-CN" sz="2100" kern="1200" dirty="0"/>
            <a:t>弱分类器</a:t>
          </a:r>
          <a:r>
            <a:rPr lang="en-US" sz="2100" kern="1200" dirty="0"/>
            <a:t>)</a:t>
          </a:r>
          <a:r>
            <a:rPr lang="zh-CN" sz="2100" kern="1200" dirty="0"/>
            <a:t>，然后把这些弱分类器集合起来，构成一个更强的最终分类器（强分类器）。</a:t>
          </a:r>
        </a:p>
      </dsp:txBody>
      <dsp:txXfrm>
        <a:off x="115143" y="145558"/>
        <a:ext cx="2565166" cy="21284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333F4-B160-473F-B708-8453C89513E8}">
      <dsp:nvSpPr>
        <dsp:cNvPr id="0" name=""/>
        <dsp:cNvSpPr/>
      </dsp:nvSpPr>
      <dsp:spPr>
        <a:xfrm>
          <a:off x="1153096" y="1743234"/>
          <a:ext cx="2160370" cy="144096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F8319E-ADA5-4562-BCED-4E85DCB77CB4}">
      <dsp:nvSpPr>
        <dsp:cNvPr id="0" name=""/>
        <dsp:cNvSpPr/>
      </dsp:nvSpPr>
      <dsp:spPr>
        <a:xfrm>
          <a:off x="898" y="1167136"/>
          <a:ext cx="1440246" cy="144024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zh-CN" sz="3200" kern="1200" dirty="0">
              <a:hlinkClick xmlns:r="http://schemas.openxmlformats.org/officeDocument/2006/relationships" r:id="" action="ppaction://hlinksldjump"/>
            </a:rPr>
            <a:t>文本特征</a:t>
          </a:r>
          <a:endParaRPr lang="zh-CN" sz="3200" kern="1200" dirty="0"/>
        </a:p>
      </dsp:txBody>
      <dsp:txXfrm>
        <a:off x="211817" y="1378055"/>
        <a:ext cx="1018408" cy="1018408"/>
      </dsp:txXfrm>
    </dsp:sp>
    <dsp:sp modelId="{FC8BDF0B-1002-496F-9907-5E32B0F25238}">
      <dsp:nvSpPr>
        <dsp:cNvPr id="0" name=""/>
        <dsp:cNvSpPr/>
      </dsp:nvSpPr>
      <dsp:spPr>
        <a:xfrm>
          <a:off x="4753713" y="1743234"/>
          <a:ext cx="2160370" cy="144096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1D79E0-954B-4043-BBFC-7A321464D70C}">
      <dsp:nvSpPr>
        <dsp:cNvPr id="0" name=""/>
        <dsp:cNvSpPr/>
      </dsp:nvSpPr>
      <dsp:spPr>
        <a:xfrm>
          <a:off x="3601515" y="1167136"/>
          <a:ext cx="1440246" cy="144024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zh-CN" sz="3200" kern="1200" dirty="0">
              <a:hlinkClick xmlns:r="http://schemas.openxmlformats.org/officeDocument/2006/relationships" r:id="" action="ppaction://hlinksldjump"/>
            </a:rPr>
            <a:t>视觉特征</a:t>
          </a:r>
          <a:endParaRPr lang="zh-CN" sz="3200" kern="1200" dirty="0"/>
        </a:p>
      </dsp:txBody>
      <dsp:txXfrm>
        <a:off x="3812434" y="1378055"/>
        <a:ext cx="1018408" cy="1018408"/>
      </dsp:txXfrm>
    </dsp:sp>
    <dsp:sp modelId="{B666A60A-154B-4D33-B88F-361C1969713A}">
      <dsp:nvSpPr>
        <dsp:cNvPr id="0" name=""/>
        <dsp:cNvSpPr/>
      </dsp:nvSpPr>
      <dsp:spPr>
        <a:xfrm>
          <a:off x="8354330" y="1743234"/>
          <a:ext cx="2160370" cy="1440967"/>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ABC0E0-A97B-4146-8581-571FA5216B1B}">
      <dsp:nvSpPr>
        <dsp:cNvPr id="0" name=""/>
        <dsp:cNvSpPr/>
      </dsp:nvSpPr>
      <dsp:spPr>
        <a:xfrm>
          <a:off x="7202133" y="1167136"/>
          <a:ext cx="1440246" cy="144024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zh-CN" sz="3200" kern="1200" dirty="0">
              <a:hlinkClick xmlns:r="http://schemas.openxmlformats.org/officeDocument/2006/relationships" r:id="" action="ppaction://hlinksldjump"/>
            </a:rPr>
            <a:t>社交特征</a:t>
          </a:r>
          <a:endParaRPr lang="zh-CN" sz="3200" kern="1200" dirty="0"/>
        </a:p>
      </dsp:txBody>
      <dsp:txXfrm>
        <a:off x="7413052" y="1378055"/>
        <a:ext cx="1018408" cy="10184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4385CF-7051-47C6-92EB-93650A16878C}">
      <dsp:nvSpPr>
        <dsp:cNvPr id="0" name=""/>
        <dsp:cNvSpPr/>
      </dsp:nvSpPr>
      <dsp:spPr>
        <a:xfrm rot="5400000">
          <a:off x="4810718" y="106588"/>
          <a:ext cx="1611684" cy="1402165"/>
        </a:xfrm>
        <a:prstGeom prst="hexagon">
          <a:avLst>
            <a:gd name="adj" fmla="val 25000"/>
            <a:gd name="vf" fmla="val 115470"/>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sz="2100" kern="1200" dirty="0">
              <a:hlinkClick xmlns:r="http://schemas.openxmlformats.org/officeDocument/2006/relationships" r:id="" action="ppaction://hlinksldjump"/>
            </a:rPr>
            <a:t>视觉统计特征</a:t>
          </a:r>
          <a:endParaRPr lang="zh-CN" sz="2100" kern="1200" dirty="0"/>
        </a:p>
      </dsp:txBody>
      <dsp:txXfrm rot="-5400000">
        <a:off x="5133981" y="252983"/>
        <a:ext cx="965157" cy="1109376"/>
      </dsp:txXfrm>
    </dsp:sp>
    <dsp:sp modelId="{8B6D04FA-B157-432C-940D-D95EA7C13B72}">
      <dsp:nvSpPr>
        <dsp:cNvPr id="0" name=""/>
        <dsp:cNvSpPr/>
      </dsp:nvSpPr>
      <dsp:spPr>
        <a:xfrm>
          <a:off x="6360192" y="324165"/>
          <a:ext cx="1798639" cy="967010"/>
        </a:xfrm>
        <a:prstGeom prst="rect">
          <a:avLst/>
        </a:prstGeom>
        <a:noFill/>
        <a:ln>
          <a:noFill/>
        </a:ln>
        <a:effectLst/>
      </dsp:spPr>
      <dsp:style>
        <a:lnRef idx="0">
          <a:scrgbClr r="0" g="0" b="0"/>
        </a:lnRef>
        <a:fillRef idx="0">
          <a:scrgbClr r="0" g="0" b="0"/>
        </a:fillRef>
        <a:effectRef idx="0">
          <a:scrgbClr r="0" g="0" b="0"/>
        </a:effectRef>
        <a:fontRef idx="minor"/>
      </dsp:style>
    </dsp:sp>
    <dsp:sp modelId="{D3101E91-223C-4161-B78B-C1EEC7ED4B66}">
      <dsp:nvSpPr>
        <dsp:cNvPr id="0" name=""/>
        <dsp:cNvSpPr/>
      </dsp:nvSpPr>
      <dsp:spPr>
        <a:xfrm rot="5400000">
          <a:off x="3296379" y="106588"/>
          <a:ext cx="1611684" cy="1402165"/>
        </a:xfrm>
        <a:prstGeom prst="hexagon">
          <a:avLst>
            <a:gd name="adj" fmla="val 25000"/>
            <a:gd name="vf" fmla="val 115470"/>
          </a:avLst>
        </a:prstGeom>
        <a:solidFill>
          <a:schemeClr val="accent3">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rot="-5400000">
        <a:off x="3619642" y="252983"/>
        <a:ext cx="965157" cy="1109376"/>
      </dsp:txXfrm>
    </dsp:sp>
    <dsp:sp modelId="{381A3A94-0BEC-469B-90A2-9E70947ED2EF}">
      <dsp:nvSpPr>
        <dsp:cNvPr id="0" name=""/>
        <dsp:cNvSpPr/>
      </dsp:nvSpPr>
      <dsp:spPr>
        <a:xfrm rot="5400000">
          <a:off x="4050648" y="1474586"/>
          <a:ext cx="1611684" cy="1402165"/>
        </a:xfrm>
        <a:prstGeom prst="hexagon">
          <a:avLst>
            <a:gd name="adj" fmla="val 25000"/>
            <a:gd name="vf" fmla="val 115470"/>
          </a:avLst>
        </a:prstGeom>
        <a:solidFill>
          <a:schemeClr val="accent3">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sz="2100" kern="1200" dirty="0">
              <a:hlinkClick xmlns:r="http://schemas.openxmlformats.org/officeDocument/2006/relationships" r:id="" action="ppaction://hlinksldjump"/>
            </a:rPr>
            <a:t>视觉内容特征</a:t>
          </a:r>
          <a:endParaRPr lang="zh-CN" sz="2100" kern="1200" dirty="0"/>
        </a:p>
      </dsp:txBody>
      <dsp:txXfrm rot="-5400000">
        <a:off x="4373911" y="1620981"/>
        <a:ext cx="965157" cy="1109376"/>
      </dsp:txXfrm>
    </dsp:sp>
    <dsp:sp modelId="{2E056535-63C4-4F92-B41B-947544EA68A6}">
      <dsp:nvSpPr>
        <dsp:cNvPr id="0" name=""/>
        <dsp:cNvSpPr/>
      </dsp:nvSpPr>
      <dsp:spPr>
        <a:xfrm>
          <a:off x="2356767" y="1692163"/>
          <a:ext cx="1740619" cy="967010"/>
        </a:xfrm>
        <a:prstGeom prst="rect">
          <a:avLst/>
        </a:prstGeom>
        <a:noFill/>
        <a:ln>
          <a:noFill/>
        </a:ln>
        <a:effectLst/>
      </dsp:spPr>
      <dsp:style>
        <a:lnRef idx="0">
          <a:scrgbClr r="0" g="0" b="0"/>
        </a:lnRef>
        <a:fillRef idx="0">
          <a:scrgbClr r="0" g="0" b="0"/>
        </a:fillRef>
        <a:effectRef idx="0">
          <a:scrgbClr r="0" g="0" b="0"/>
        </a:effectRef>
        <a:fontRef idx="minor"/>
      </dsp:style>
    </dsp:sp>
    <dsp:sp modelId="{DBBDF51C-CB5A-424A-8C1F-B219C493D5EA}">
      <dsp:nvSpPr>
        <dsp:cNvPr id="0" name=""/>
        <dsp:cNvSpPr/>
      </dsp:nvSpPr>
      <dsp:spPr>
        <a:xfrm rot="5400000">
          <a:off x="5564987" y="1474586"/>
          <a:ext cx="1611684" cy="1402165"/>
        </a:xfrm>
        <a:prstGeom prst="hexagon">
          <a:avLst>
            <a:gd name="adj" fmla="val 25000"/>
            <a:gd name="vf" fmla="val 115470"/>
          </a:avLst>
        </a:prstGeom>
        <a:solidFill>
          <a:schemeClr val="accent3">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rot="-5400000">
        <a:off x="5888250" y="1620981"/>
        <a:ext cx="965157" cy="1109376"/>
      </dsp:txXfrm>
    </dsp:sp>
    <dsp:sp modelId="{0FE8C606-05AE-4E8E-84D9-0FACD668A98D}">
      <dsp:nvSpPr>
        <dsp:cNvPr id="0" name=""/>
        <dsp:cNvSpPr/>
      </dsp:nvSpPr>
      <dsp:spPr>
        <a:xfrm rot="5400000">
          <a:off x="4810718" y="2842584"/>
          <a:ext cx="1611684" cy="1402165"/>
        </a:xfrm>
        <a:prstGeom prst="hexagon">
          <a:avLst>
            <a:gd name="adj" fmla="val 25000"/>
            <a:gd name="vf" fmla="val 115470"/>
          </a:avLst>
        </a:prstGeom>
        <a:solidFill>
          <a:schemeClr val="accent3">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sz="2100" kern="1200" dirty="0">
              <a:hlinkClick xmlns:r="http://schemas.openxmlformats.org/officeDocument/2006/relationships" r:id="" action="ppaction://hlinksldjump"/>
            </a:rPr>
            <a:t>深度学习特征</a:t>
          </a:r>
          <a:endParaRPr lang="zh-CN" sz="2100" kern="1200" dirty="0"/>
        </a:p>
      </dsp:txBody>
      <dsp:txXfrm rot="-5400000">
        <a:off x="5133981" y="2988979"/>
        <a:ext cx="965157" cy="1109376"/>
      </dsp:txXfrm>
    </dsp:sp>
    <dsp:sp modelId="{4A79EBD2-5C84-4ED4-999C-5307E22277C3}">
      <dsp:nvSpPr>
        <dsp:cNvPr id="0" name=""/>
        <dsp:cNvSpPr/>
      </dsp:nvSpPr>
      <dsp:spPr>
        <a:xfrm>
          <a:off x="6360192" y="3060161"/>
          <a:ext cx="1798639" cy="967010"/>
        </a:xfrm>
        <a:prstGeom prst="rect">
          <a:avLst/>
        </a:prstGeom>
        <a:noFill/>
        <a:ln>
          <a:noFill/>
        </a:ln>
        <a:effectLst/>
      </dsp:spPr>
      <dsp:style>
        <a:lnRef idx="0">
          <a:scrgbClr r="0" g="0" b="0"/>
        </a:lnRef>
        <a:fillRef idx="0">
          <a:scrgbClr r="0" g="0" b="0"/>
        </a:fillRef>
        <a:effectRef idx="0">
          <a:scrgbClr r="0" g="0" b="0"/>
        </a:effectRef>
        <a:fontRef idx="minor"/>
      </dsp:style>
    </dsp:sp>
    <dsp:sp modelId="{96EC1E30-E536-4623-86CB-25AA18EE3279}">
      <dsp:nvSpPr>
        <dsp:cNvPr id="0" name=""/>
        <dsp:cNvSpPr/>
      </dsp:nvSpPr>
      <dsp:spPr>
        <a:xfrm rot="5400000">
          <a:off x="3296379" y="2842584"/>
          <a:ext cx="1611684" cy="1402165"/>
        </a:xfrm>
        <a:prstGeom prst="hexagon">
          <a:avLst>
            <a:gd name="adj" fmla="val 25000"/>
            <a:gd name="vf" fmla="val 115470"/>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rot="-5400000">
        <a:off x="3619642" y="2988979"/>
        <a:ext cx="965157" cy="11093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F0DEF-EC84-4B1F-A48D-F4D24D025172}">
      <dsp:nvSpPr>
        <dsp:cNvPr id="0" name=""/>
        <dsp:cNvSpPr/>
      </dsp:nvSpPr>
      <dsp:spPr>
        <a:xfrm>
          <a:off x="3364992" y="1912"/>
          <a:ext cx="3785616" cy="836060"/>
        </a:xfrm>
        <a:prstGeom prst="round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zh-CN" sz="3800" kern="1200" dirty="0">
              <a:hlinkClick xmlns:r="http://schemas.openxmlformats.org/officeDocument/2006/relationships" r:id="" action="ppaction://hlinksldjump"/>
            </a:rPr>
            <a:t>视觉</a:t>
          </a:r>
          <a:r>
            <a:rPr lang="zh-CN" altLang="en-US" sz="3800" kern="1200" dirty="0">
              <a:hlinkClick xmlns:r="http://schemas.openxmlformats.org/officeDocument/2006/relationships" r:id="" action="ppaction://hlinksldjump"/>
            </a:rPr>
            <a:t>原创</a:t>
          </a:r>
          <a:r>
            <a:rPr lang="zh-CN" sz="3800" kern="1200" dirty="0">
              <a:hlinkClick xmlns:r="http://schemas.openxmlformats.org/officeDocument/2006/relationships" r:id="" action="ppaction://hlinksldjump"/>
            </a:rPr>
            <a:t>度特征</a:t>
          </a:r>
          <a:endParaRPr lang="zh-CN" sz="3800" kern="1200" dirty="0"/>
        </a:p>
      </dsp:txBody>
      <dsp:txXfrm>
        <a:off x="3405805" y="42725"/>
        <a:ext cx="3703990" cy="754434"/>
      </dsp:txXfrm>
    </dsp:sp>
    <dsp:sp modelId="{22169B2A-E62C-49AF-B949-B834AECA8520}">
      <dsp:nvSpPr>
        <dsp:cNvPr id="0" name=""/>
        <dsp:cNvSpPr/>
      </dsp:nvSpPr>
      <dsp:spPr>
        <a:xfrm>
          <a:off x="3364992" y="879775"/>
          <a:ext cx="3785616" cy="836060"/>
        </a:xfrm>
        <a:prstGeom prst="roundRect">
          <a:avLst/>
        </a:prstGeom>
        <a:solidFill>
          <a:schemeClr val="accent3">
            <a:shade val="80000"/>
            <a:hueOff val="0"/>
            <a:satOff val="0"/>
            <a:lumOff val="47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zh-CN" sz="3800" kern="1200" dirty="0">
              <a:hlinkClick xmlns:r="http://schemas.openxmlformats.org/officeDocument/2006/relationships" r:id="" action="ppaction://hlinksldjump"/>
            </a:rPr>
            <a:t>视觉一致度特征</a:t>
          </a:r>
          <a:endParaRPr lang="zh-CN" sz="3800" kern="1200" dirty="0"/>
        </a:p>
      </dsp:txBody>
      <dsp:txXfrm>
        <a:off x="3405805" y="920588"/>
        <a:ext cx="3703990" cy="754434"/>
      </dsp:txXfrm>
    </dsp:sp>
    <dsp:sp modelId="{74C939F5-C5EB-4AB0-9ABD-D6D90382BF1B}">
      <dsp:nvSpPr>
        <dsp:cNvPr id="0" name=""/>
        <dsp:cNvSpPr/>
      </dsp:nvSpPr>
      <dsp:spPr>
        <a:xfrm>
          <a:off x="3364992" y="1757638"/>
          <a:ext cx="3785616" cy="836060"/>
        </a:xfrm>
        <a:prstGeom prst="roundRect">
          <a:avLst/>
        </a:prstGeom>
        <a:solidFill>
          <a:schemeClr val="accent3">
            <a:shade val="80000"/>
            <a:hueOff val="0"/>
            <a:satOff val="0"/>
            <a:lumOff val="95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zh-CN" sz="3800" kern="1200" dirty="0">
              <a:hlinkClick xmlns:r="http://schemas.openxmlformats.org/officeDocument/2006/relationships" r:id="" action="ppaction://hlinksldjump"/>
            </a:rPr>
            <a:t>视觉相似性特征</a:t>
          </a:r>
          <a:endParaRPr lang="zh-CN" sz="3800" kern="1200" dirty="0"/>
        </a:p>
      </dsp:txBody>
      <dsp:txXfrm>
        <a:off x="3405805" y="1798451"/>
        <a:ext cx="3703990" cy="754434"/>
      </dsp:txXfrm>
    </dsp:sp>
    <dsp:sp modelId="{5144A761-9F0D-4A80-AC2F-F30667AF337A}">
      <dsp:nvSpPr>
        <dsp:cNvPr id="0" name=""/>
        <dsp:cNvSpPr/>
      </dsp:nvSpPr>
      <dsp:spPr>
        <a:xfrm>
          <a:off x="3364992" y="2635502"/>
          <a:ext cx="3785616" cy="836060"/>
        </a:xfrm>
        <a:prstGeom prst="roundRect">
          <a:avLst/>
        </a:prstGeom>
        <a:solidFill>
          <a:schemeClr val="accent3">
            <a:shade val="80000"/>
            <a:hueOff val="0"/>
            <a:satOff val="0"/>
            <a:lumOff val="143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zh-CN" sz="3800" kern="1200" dirty="0">
              <a:hlinkClick xmlns:r="http://schemas.openxmlformats.org/officeDocument/2006/relationships" r:id="" action="ppaction://hlinksldjump"/>
            </a:rPr>
            <a:t>视觉多样性特征</a:t>
          </a:r>
          <a:endParaRPr lang="zh-CN" sz="3800" kern="1200" dirty="0"/>
        </a:p>
      </dsp:txBody>
      <dsp:txXfrm>
        <a:off x="3405805" y="2676315"/>
        <a:ext cx="3703990" cy="754434"/>
      </dsp:txXfrm>
    </dsp:sp>
    <dsp:sp modelId="{072459B2-6380-40AC-ABA7-77D1F91474CD}">
      <dsp:nvSpPr>
        <dsp:cNvPr id="0" name=""/>
        <dsp:cNvSpPr/>
      </dsp:nvSpPr>
      <dsp:spPr>
        <a:xfrm>
          <a:off x="3364992" y="3513365"/>
          <a:ext cx="3785616" cy="836060"/>
        </a:xfrm>
        <a:prstGeom prst="roundRect">
          <a:avLst/>
        </a:prstGeom>
        <a:solidFill>
          <a:schemeClr val="accent3">
            <a:shade val="80000"/>
            <a:hueOff val="0"/>
            <a:satOff val="0"/>
            <a:lumOff val="190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zh-CN" sz="3800" kern="1200" dirty="0">
              <a:hlinkClick xmlns:r="http://schemas.openxmlformats.org/officeDocument/2006/relationships" r:id="" action="ppaction://hlinksldjump"/>
            </a:rPr>
            <a:t>视觉篡改性特征</a:t>
          </a:r>
          <a:endParaRPr lang="zh-CN" sz="3800" kern="1200" dirty="0"/>
        </a:p>
      </dsp:txBody>
      <dsp:txXfrm>
        <a:off x="3405805" y="3554178"/>
        <a:ext cx="3703990" cy="7544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68335-5548-41EF-AC05-95AD9B8C5CF9}">
      <dsp:nvSpPr>
        <dsp:cNvPr id="0" name=""/>
        <dsp:cNvSpPr/>
      </dsp:nvSpPr>
      <dsp:spPr>
        <a:xfrm>
          <a:off x="1243" y="75629"/>
          <a:ext cx="4200078" cy="4200078"/>
        </a:xfrm>
        <a:prstGeom prst="ellipse">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hlinkClick xmlns:r="http://schemas.openxmlformats.org/officeDocument/2006/relationships" r:id="" action="ppaction://hlinksldjump"/>
            </a:rPr>
            <a:t>用户特征</a:t>
          </a:r>
          <a:endParaRPr lang="zh-CN" altLang="en-US" sz="5400" kern="1200" dirty="0"/>
        </a:p>
      </dsp:txBody>
      <dsp:txXfrm>
        <a:off x="616330" y="690716"/>
        <a:ext cx="2969904" cy="2969904"/>
      </dsp:txXfrm>
    </dsp:sp>
    <dsp:sp modelId="{F40DF67B-FCAD-4781-AA75-08221A0B9ABA}">
      <dsp:nvSpPr>
        <dsp:cNvPr id="0" name=""/>
        <dsp:cNvSpPr/>
      </dsp:nvSpPr>
      <dsp:spPr>
        <a:xfrm>
          <a:off x="3874180" y="-518009"/>
          <a:ext cx="2618993" cy="1417526"/>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355850">
            <a:lnSpc>
              <a:spcPct val="90000"/>
            </a:lnSpc>
            <a:spcBef>
              <a:spcPct val="0"/>
            </a:spcBef>
            <a:spcAft>
              <a:spcPct val="35000"/>
            </a:spcAft>
            <a:buNone/>
          </a:pPr>
          <a:endParaRPr lang="zh-CN" altLang="en-US" sz="5300" kern="1200"/>
        </a:p>
      </dsp:txBody>
      <dsp:txXfrm>
        <a:off x="3874180" y="-234504"/>
        <a:ext cx="2193735" cy="850516"/>
      </dsp:txXfrm>
    </dsp:sp>
    <dsp:sp modelId="{08E02DC2-9DA9-4598-97CC-3FCF0D87C414}">
      <dsp:nvSpPr>
        <dsp:cNvPr id="0" name=""/>
        <dsp:cNvSpPr/>
      </dsp:nvSpPr>
      <dsp:spPr>
        <a:xfrm>
          <a:off x="6314277" y="75629"/>
          <a:ext cx="4200078" cy="4200078"/>
        </a:xfrm>
        <a:prstGeom prst="ellipse">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hlinkClick xmlns:r="http://schemas.openxmlformats.org/officeDocument/2006/relationships" r:id="" action="ppaction://hlinksldjump"/>
            </a:rPr>
            <a:t>传播特征</a:t>
          </a:r>
          <a:endParaRPr lang="zh-CN" altLang="en-US" sz="5400" kern="1200" dirty="0"/>
        </a:p>
      </dsp:txBody>
      <dsp:txXfrm>
        <a:off x="6929364" y="690716"/>
        <a:ext cx="2969904" cy="2969904"/>
      </dsp:txXfrm>
    </dsp:sp>
    <dsp:sp modelId="{24C420E0-D15E-4A55-A755-0C5FF5C9E943}">
      <dsp:nvSpPr>
        <dsp:cNvPr id="0" name=""/>
        <dsp:cNvSpPr/>
      </dsp:nvSpPr>
      <dsp:spPr>
        <a:xfrm rot="10800000">
          <a:off x="4022425" y="3451820"/>
          <a:ext cx="2618993" cy="1417526"/>
        </a:xfrm>
        <a:prstGeom prst="rightArrow">
          <a:avLst>
            <a:gd name="adj1" fmla="val 60000"/>
            <a:gd name="adj2" fmla="val 50000"/>
          </a:avLst>
        </a:prstGeom>
        <a:solidFill>
          <a:schemeClr val="accent1">
            <a:shade val="90000"/>
            <a:hueOff val="415426"/>
            <a:satOff val="-8871"/>
            <a:lumOff val="331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355850">
            <a:lnSpc>
              <a:spcPct val="90000"/>
            </a:lnSpc>
            <a:spcBef>
              <a:spcPct val="0"/>
            </a:spcBef>
            <a:spcAft>
              <a:spcPct val="35000"/>
            </a:spcAft>
            <a:buNone/>
          </a:pPr>
          <a:endParaRPr lang="zh-CN" altLang="en-US" sz="5300" kern="1200"/>
        </a:p>
      </dsp:txBody>
      <dsp:txXfrm rot="10800000">
        <a:off x="4447683" y="3735325"/>
        <a:ext cx="2193735" cy="8505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193A4-81E7-4ACF-A012-E893E70D7E30}">
      <dsp:nvSpPr>
        <dsp:cNvPr id="0" name=""/>
        <dsp:cNvSpPr/>
      </dsp:nvSpPr>
      <dsp:spPr>
        <a:xfrm rot="8778046">
          <a:off x="1413431" y="3593170"/>
          <a:ext cx="755813" cy="20083"/>
        </a:xfrm>
        <a:custGeom>
          <a:avLst/>
          <a:gdLst/>
          <a:ahLst/>
          <a:cxnLst/>
          <a:rect l="0" t="0" r="0" b="0"/>
          <a:pathLst>
            <a:path>
              <a:moveTo>
                <a:pt x="0" y="10041"/>
              </a:moveTo>
              <a:lnTo>
                <a:pt x="755813" y="1004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A3E3CC-EA19-4FED-BA2D-A94C63DB1639}">
      <dsp:nvSpPr>
        <dsp:cNvPr id="0" name=""/>
        <dsp:cNvSpPr/>
      </dsp:nvSpPr>
      <dsp:spPr>
        <a:xfrm rot="4546609">
          <a:off x="2100420" y="4214349"/>
          <a:ext cx="1422926" cy="20083"/>
        </a:xfrm>
        <a:custGeom>
          <a:avLst/>
          <a:gdLst/>
          <a:ahLst/>
          <a:cxnLst/>
          <a:rect l="0" t="0" r="0" b="0"/>
          <a:pathLst>
            <a:path>
              <a:moveTo>
                <a:pt x="0" y="10041"/>
              </a:moveTo>
              <a:lnTo>
                <a:pt x="1422926" y="1004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97C38-9166-400C-AADF-F1B64082FA98}">
      <dsp:nvSpPr>
        <dsp:cNvPr id="0" name=""/>
        <dsp:cNvSpPr/>
      </dsp:nvSpPr>
      <dsp:spPr>
        <a:xfrm rot="2101565">
          <a:off x="2816091" y="3833447"/>
          <a:ext cx="1517709" cy="20083"/>
        </a:xfrm>
        <a:custGeom>
          <a:avLst/>
          <a:gdLst/>
          <a:ahLst/>
          <a:cxnLst/>
          <a:rect l="0" t="0" r="0" b="0"/>
          <a:pathLst>
            <a:path>
              <a:moveTo>
                <a:pt x="0" y="10041"/>
              </a:moveTo>
              <a:lnTo>
                <a:pt x="1517709" y="1004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BF58AF-1A2A-478E-BFF0-C0EA430B924E}">
      <dsp:nvSpPr>
        <dsp:cNvPr id="0" name=""/>
        <dsp:cNvSpPr/>
      </dsp:nvSpPr>
      <dsp:spPr>
        <a:xfrm rot="841229">
          <a:off x="2881031" y="3796203"/>
          <a:ext cx="4866922" cy="20083"/>
        </a:xfrm>
        <a:custGeom>
          <a:avLst/>
          <a:gdLst/>
          <a:ahLst/>
          <a:cxnLst/>
          <a:rect l="0" t="0" r="0" b="0"/>
          <a:pathLst>
            <a:path>
              <a:moveTo>
                <a:pt x="0" y="10041"/>
              </a:moveTo>
              <a:lnTo>
                <a:pt x="4866922" y="1004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4D3F26-86FF-45E0-A004-51F1D1005973}">
      <dsp:nvSpPr>
        <dsp:cNvPr id="0" name=""/>
        <dsp:cNvSpPr/>
      </dsp:nvSpPr>
      <dsp:spPr>
        <a:xfrm rot="20724849">
          <a:off x="2886827" y="2469321"/>
          <a:ext cx="4139115" cy="20083"/>
        </a:xfrm>
        <a:custGeom>
          <a:avLst/>
          <a:gdLst/>
          <a:ahLst/>
          <a:cxnLst/>
          <a:rect l="0" t="0" r="0" b="0"/>
          <a:pathLst>
            <a:path>
              <a:moveTo>
                <a:pt x="0" y="10041"/>
              </a:moveTo>
              <a:lnTo>
                <a:pt x="4139115" y="1004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683A09-C5A8-4B68-87FC-0BDF5AB8C0B2}">
      <dsp:nvSpPr>
        <dsp:cNvPr id="0" name=""/>
        <dsp:cNvSpPr/>
      </dsp:nvSpPr>
      <dsp:spPr>
        <a:xfrm rot="19207026">
          <a:off x="2763612" y="2223139"/>
          <a:ext cx="1632663" cy="20083"/>
        </a:xfrm>
        <a:custGeom>
          <a:avLst/>
          <a:gdLst/>
          <a:ahLst/>
          <a:cxnLst/>
          <a:rect l="0" t="0" r="0" b="0"/>
          <a:pathLst>
            <a:path>
              <a:moveTo>
                <a:pt x="0" y="10041"/>
              </a:moveTo>
              <a:lnTo>
                <a:pt x="1632663" y="1004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51AEF-984E-47CB-A87F-3DB0CE2EDEE6}">
      <dsp:nvSpPr>
        <dsp:cNvPr id="0" name=""/>
        <dsp:cNvSpPr/>
      </dsp:nvSpPr>
      <dsp:spPr>
        <a:xfrm rot="14885617">
          <a:off x="1630456" y="2184515"/>
          <a:ext cx="1061429" cy="20083"/>
        </a:xfrm>
        <a:custGeom>
          <a:avLst/>
          <a:gdLst/>
          <a:ahLst/>
          <a:cxnLst/>
          <a:rect l="0" t="0" r="0" b="0"/>
          <a:pathLst>
            <a:path>
              <a:moveTo>
                <a:pt x="0" y="10041"/>
              </a:moveTo>
              <a:lnTo>
                <a:pt x="1061429" y="1004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6ADECA-4779-4268-B595-D07032ABDC27}">
      <dsp:nvSpPr>
        <dsp:cNvPr id="0" name=""/>
        <dsp:cNvSpPr/>
      </dsp:nvSpPr>
      <dsp:spPr>
        <a:xfrm>
          <a:off x="1924073" y="2505283"/>
          <a:ext cx="1211121" cy="121112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sp>
    <dsp:sp modelId="{E1879D80-6452-4B63-A755-3C7FBEEA9FEA}">
      <dsp:nvSpPr>
        <dsp:cNvPr id="0" name=""/>
        <dsp:cNvSpPr/>
      </dsp:nvSpPr>
      <dsp:spPr>
        <a:xfrm>
          <a:off x="750089" y="253671"/>
          <a:ext cx="1857971" cy="148403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baseline="0" dirty="0">
              <a:hlinkClick xmlns:r="http://schemas.openxmlformats.org/officeDocument/2006/relationships" r:id="" action="ppaction://hlinksldjump"/>
            </a:rPr>
            <a:t>历史信用</a:t>
          </a:r>
          <a:endParaRPr lang="zh-CN" altLang="en-US" sz="2400" kern="1200" baseline="0" dirty="0"/>
        </a:p>
      </dsp:txBody>
      <dsp:txXfrm>
        <a:off x="1022183" y="471003"/>
        <a:ext cx="1313783" cy="1049375"/>
      </dsp:txXfrm>
    </dsp:sp>
    <dsp:sp modelId="{372492CB-E34D-4FA9-BE50-15C20AE2939B}">
      <dsp:nvSpPr>
        <dsp:cNvPr id="0" name=""/>
        <dsp:cNvSpPr/>
      </dsp:nvSpPr>
      <dsp:spPr>
        <a:xfrm>
          <a:off x="3931532" y="0"/>
          <a:ext cx="2181972" cy="205546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用户认证类型</a:t>
          </a:r>
        </a:p>
      </dsp:txBody>
      <dsp:txXfrm>
        <a:off x="4251074" y="301016"/>
        <a:ext cx="1542888" cy="1453434"/>
      </dsp:txXfrm>
    </dsp:sp>
    <dsp:sp modelId="{18676462-4AD6-40E3-A43C-F4195D145D4C}">
      <dsp:nvSpPr>
        <dsp:cNvPr id="0" name=""/>
        <dsp:cNvSpPr/>
      </dsp:nvSpPr>
      <dsp:spPr>
        <a:xfrm>
          <a:off x="6908642" y="0"/>
          <a:ext cx="3131995" cy="312770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个人介绍详细度</a:t>
          </a:r>
        </a:p>
      </dsp:txBody>
      <dsp:txXfrm>
        <a:off x="7367312" y="458042"/>
        <a:ext cx="2214655" cy="2211624"/>
      </dsp:txXfrm>
    </dsp:sp>
    <dsp:sp modelId="{61116BFE-9CBA-4A3D-83D3-F394EBE2BDF1}">
      <dsp:nvSpPr>
        <dsp:cNvPr id="0" name=""/>
        <dsp:cNvSpPr/>
      </dsp:nvSpPr>
      <dsp:spPr>
        <a:xfrm>
          <a:off x="7610218" y="3399533"/>
          <a:ext cx="3244818" cy="2770199"/>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sz="1800" kern="1200" dirty="0"/>
            <a:t>影响力（粉丝数</a:t>
          </a:r>
          <a:r>
            <a:rPr lang="en-US" sz="1800" kern="1200" dirty="0"/>
            <a:t>/</a:t>
          </a:r>
          <a:r>
            <a:rPr lang="zh-CN" sz="1800" kern="1200" dirty="0"/>
            <a:t>（粉丝数</a:t>
          </a:r>
          <a:r>
            <a:rPr lang="en-US" sz="1800" kern="1200" dirty="0"/>
            <a:t>+</a:t>
          </a:r>
          <a:r>
            <a:rPr lang="zh-CN" sz="1800" kern="1200" dirty="0"/>
            <a:t>关注数））</a:t>
          </a:r>
        </a:p>
      </dsp:txBody>
      <dsp:txXfrm>
        <a:off x="8085411" y="3805219"/>
        <a:ext cx="2294432" cy="1958827"/>
      </dsp:txXfrm>
    </dsp:sp>
    <dsp:sp modelId="{F6AC0984-7C8D-4BB5-9BF5-92F096744F44}">
      <dsp:nvSpPr>
        <dsp:cNvPr id="0" name=""/>
        <dsp:cNvSpPr/>
      </dsp:nvSpPr>
      <dsp:spPr>
        <a:xfrm>
          <a:off x="3955843" y="3837376"/>
          <a:ext cx="2387279" cy="221936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注册地</a:t>
          </a:r>
        </a:p>
      </dsp:txBody>
      <dsp:txXfrm>
        <a:off x="4305452" y="4162395"/>
        <a:ext cx="1688061" cy="1569329"/>
      </dsp:txXfrm>
    </dsp:sp>
    <dsp:sp modelId="{A26C0E1A-034F-4283-9A3F-5D64C1DD4614}">
      <dsp:nvSpPr>
        <dsp:cNvPr id="0" name=""/>
        <dsp:cNvSpPr/>
      </dsp:nvSpPr>
      <dsp:spPr>
        <a:xfrm>
          <a:off x="2538319" y="4889955"/>
          <a:ext cx="1222415" cy="133304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性别</a:t>
          </a:r>
        </a:p>
      </dsp:txBody>
      <dsp:txXfrm>
        <a:off x="2717338" y="5085175"/>
        <a:ext cx="864377" cy="942604"/>
      </dsp:txXfrm>
    </dsp:sp>
    <dsp:sp modelId="{0309F640-2F8D-4777-BA8A-33AF21E18E87}">
      <dsp:nvSpPr>
        <dsp:cNvPr id="0" name=""/>
        <dsp:cNvSpPr/>
      </dsp:nvSpPr>
      <dsp:spPr>
        <a:xfrm>
          <a:off x="0" y="3509229"/>
          <a:ext cx="1635304" cy="148666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其他</a:t>
          </a:r>
        </a:p>
      </dsp:txBody>
      <dsp:txXfrm>
        <a:off x="239485" y="3726946"/>
        <a:ext cx="1156334" cy="10512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99A776-B92A-469C-ADCB-AD71CFAD80BF}">
      <dsp:nvSpPr>
        <dsp:cNvPr id="0" name=""/>
        <dsp:cNvSpPr/>
      </dsp:nvSpPr>
      <dsp:spPr>
        <a:xfrm>
          <a:off x="0" y="28493"/>
          <a:ext cx="10515600" cy="78975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zh-CN" sz="3000" kern="1200" dirty="0">
              <a:hlinkClick xmlns:r="http://schemas.openxmlformats.org/officeDocument/2006/relationships" r:id="" action="ppaction://hlinksldjump"/>
            </a:rPr>
            <a:t>意见领袖传播影响力</a:t>
          </a:r>
          <a:endParaRPr lang="zh-CN" sz="3000" kern="1200" dirty="0"/>
        </a:p>
      </dsp:txBody>
      <dsp:txXfrm>
        <a:off x="38552" y="67045"/>
        <a:ext cx="10438496" cy="712646"/>
      </dsp:txXfrm>
    </dsp:sp>
    <dsp:sp modelId="{4D00B7F9-7D9B-4E34-B1A4-983062E81AE7}">
      <dsp:nvSpPr>
        <dsp:cNvPr id="0" name=""/>
        <dsp:cNvSpPr/>
      </dsp:nvSpPr>
      <dsp:spPr>
        <a:xfrm>
          <a:off x="0" y="904644"/>
          <a:ext cx="10515600" cy="789750"/>
        </a:xfrm>
        <a:prstGeom prst="roundRect">
          <a:avLst/>
        </a:prstGeom>
        <a:solidFill>
          <a:schemeClr val="accent4">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zh-CN" sz="3000" kern="1200" dirty="0">
              <a:hlinkClick xmlns:r="http://schemas.openxmlformats.org/officeDocument/2006/relationships" r:id="" action="ppaction://hlinksldjump"/>
            </a:rPr>
            <a:t>评论频率</a:t>
          </a:r>
          <a:endParaRPr lang="zh-CN" sz="3000" kern="1200" dirty="0"/>
        </a:p>
      </dsp:txBody>
      <dsp:txXfrm>
        <a:off x="38552" y="943196"/>
        <a:ext cx="10438496" cy="712646"/>
      </dsp:txXfrm>
    </dsp:sp>
    <dsp:sp modelId="{FF00B3B7-401F-4188-9729-E2024E984D37}">
      <dsp:nvSpPr>
        <dsp:cNvPr id="0" name=""/>
        <dsp:cNvSpPr/>
      </dsp:nvSpPr>
      <dsp:spPr>
        <a:xfrm>
          <a:off x="0" y="1780794"/>
          <a:ext cx="10515600" cy="789750"/>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zh-CN" sz="3000" kern="1200" dirty="0">
              <a:hlinkClick xmlns:r="http://schemas.openxmlformats.org/officeDocument/2006/relationships" r:id="" action="ppaction://hlinksldjump"/>
            </a:rPr>
            <a:t>转发频率</a:t>
          </a:r>
          <a:endParaRPr lang="zh-CN" sz="3000" kern="1200" dirty="0"/>
        </a:p>
      </dsp:txBody>
      <dsp:txXfrm>
        <a:off x="38552" y="1819346"/>
        <a:ext cx="10438496" cy="712646"/>
      </dsp:txXfrm>
    </dsp:sp>
    <dsp:sp modelId="{8BB9802C-5B08-4F9D-8A00-BB74C09437FF}">
      <dsp:nvSpPr>
        <dsp:cNvPr id="0" name=""/>
        <dsp:cNvSpPr/>
      </dsp:nvSpPr>
      <dsp:spPr>
        <a:xfrm>
          <a:off x="0" y="2656944"/>
          <a:ext cx="10515600" cy="789750"/>
        </a:xfrm>
        <a:prstGeom prst="roundRect">
          <a:avLst/>
        </a:prstGeom>
        <a:solidFill>
          <a:schemeClr val="accent4">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zh-CN" sz="3000" kern="1200" dirty="0">
              <a:hlinkClick xmlns:r="http://schemas.openxmlformats.org/officeDocument/2006/relationships" r:id="" action="ppaction://hlinksldjump"/>
            </a:rPr>
            <a:t>用户参与度</a:t>
          </a:r>
          <a:endParaRPr lang="zh-CN" sz="3000" kern="1200" dirty="0"/>
        </a:p>
      </dsp:txBody>
      <dsp:txXfrm>
        <a:off x="38552" y="2695496"/>
        <a:ext cx="10438496" cy="712646"/>
      </dsp:txXfrm>
    </dsp:sp>
    <dsp:sp modelId="{D1502926-B656-4160-8F14-BDA6AE5FBFE2}">
      <dsp:nvSpPr>
        <dsp:cNvPr id="0" name=""/>
        <dsp:cNvSpPr/>
      </dsp:nvSpPr>
      <dsp:spPr>
        <a:xfrm>
          <a:off x="0" y="3533094"/>
          <a:ext cx="10515600" cy="78975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zh-CN" sz="3000" kern="1200"/>
            <a:t>其他</a:t>
          </a:r>
        </a:p>
      </dsp:txBody>
      <dsp:txXfrm>
        <a:off x="38552" y="3571646"/>
        <a:ext cx="10438496" cy="7126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594DFA-69B4-41D1-9A53-7D21501E4231}">
      <dsp:nvSpPr>
        <dsp:cNvPr id="0" name=""/>
        <dsp:cNvSpPr/>
      </dsp:nvSpPr>
      <dsp:spPr>
        <a:xfrm>
          <a:off x="3364992" y="172"/>
          <a:ext cx="3785616"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zh-CN" sz="2300" kern="1200" dirty="0"/>
            <a:t>决策树</a:t>
          </a:r>
          <a:r>
            <a:rPr lang="en-US" sz="2300" b="0" i="0" kern="1200" dirty="0"/>
            <a:t>(Decision Tree）</a:t>
          </a:r>
          <a:endParaRPr lang="zh-CN" sz="2300" kern="1200" dirty="0"/>
        </a:p>
      </dsp:txBody>
      <dsp:txXfrm>
        <a:off x="3390429" y="25609"/>
        <a:ext cx="3734742" cy="470202"/>
      </dsp:txXfrm>
    </dsp:sp>
    <dsp:sp modelId="{A1CCFE7A-33F6-47B3-A39A-F4D7715E7418}">
      <dsp:nvSpPr>
        <dsp:cNvPr id="0" name=""/>
        <dsp:cNvSpPr/>
      </dsp:nvSpPr>
      <dsp:spPr>
        <a:xfrm>
          <a:off x="3373963" y="547303"/>
          <a:ext cx="3785616"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sz="2400" b="1" kern="1200" dirty="0"/>
            <a:t>支持向量机</a:t>
          </a:r>
          <a:r>
            <a:rPr lang="zh-CN" altLang="en-US" sz="2400" b="0" kern="1200" dirty="0"/>
            <a:t>（</a:t>
          </a:r>
          <a:r>
            <a:rPr lang="en-US" altLang="zh-CN" sz="2400" b="0" kern="1200" dirty="0"/>
            <a:t>SVM</a:t>
          </a:r>
          <a:r>
            <a:rPr lang="zh-CN" altLang="en-US" sz="2400" b="0" kern="1200" dirty="0"/>
            <a:t>）</a:t>
          </a:r>
          <a:endParaRPr lang="zh-CN" sz="1400" b="0" kern="1200" dirty="0"/>
        </a:p>
      </dsp:txBody>
      <dsp:txXfrm>
        <a:off x="3399400" y="572740"/>
        <a:ext cx="3734742" cy="470202"/>
      </dsp:txXfrm>
    </dsp:sp>
    <dsp:sp modelId="{0EF02169-3FED-4E77-B04B-06071A54180F}">
      <dsp:nvSpPr>
        <dsp:cNvPr id="0" name=""/>
        <dsp:cNvSpPr/>
      </dsp:nvSpPr>
      <dsp:spPr>
        <a:xfrm>
          <a:off x="3364992" y="1094434"/>
          <a:ext cx="3785616"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1" kern="1200" dirty="0"/>
            <a:t>AdaBoost</a:t>
          </a:r>
          <a:endParaRPr lang="zh-CN" sz="2300" b="1" kern="1200" dirty="0"/>
        </a:p>
      </dsp:txBody>
      <dsp:txXfrm>
        <a:off x="3390429" y="1119871"/>
        <a:ext cx="3734742" cy="470202"/>
      </dsp:txXfrm>
    </dsp:sp>
    <dsp:sp modelId="{AE05DC8B-B6EC-43A5-B8A0-EA6A8BAD03E8}">
      <dsp:nvSpPr>
        <dsp:cNvPr id="0" name=""/>
        <dsp:cNvSpPr/>
      </dsp:nvSpPr>
      <dsp:spPr>
        <a:xfrm>
          <a:off x="3364992" y="1641565"/>
          <a:ext cx="3785616"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1" kern="1200" dirty="0"/>
            <a:t>K-</a:t>
          </a:r>
          <a:r>
            <a:rPr lang="zh-CN" sz="2300" b="1" kern="1200" dirty="0"/>
            <a:t>近邻</a:t>
          </a:r>
          <a:r>
            <a:rPr lang="en-US" altLang="zh-CN" sz="2300" b="1" kern="1200" dirty="0"/>
            <a:t>(KNN)</a:t>
          </a:r>
          <a:endParaRPr lang="zh-CN" sz="2300" b="1" kern="1200" dirty="0"/>
        </a:p>
      </dsp:txBody>
      <dsp:txXfrm>
        <a:off x="3390429" y="1667002"/>
        <a:ext cx="3734742" cy="470202"/>
      </dsp:txXfrm>
    </dsp:sp>
    <dsp:sp modelId="{B0F7A281-F25A-4590-95B0-D501625DC939}">
      <dsp:nvSpPr>
        <dsp:cNvPr id="0" name=""/>
        <dsp:cNvSpPr/>
      </dsp:nvSpPr>
      <dsp:spPr>
        <a:xfrm>
          <a:off x="3364992" y="2188695"/>
          <a:ext cx="3785616"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zh-CN" sz="2300" kern="1200" dirty="0"/>
            <a:t>朴素贝叶斯</a:t>
          </a:r>
          <a:r>
            <a:rPr lang="zh-CN" altLang="en-US" sz="2300" kern="1200" dirty="0"/>
            <a:t>（</a:t>
          </a:r>
          <a:r>
            <a:rPr lang="en-US" altLang="zh-CN" sz="2300" kern="1200" dirty="0"/>
            <a:t>NBC</a:t>
          </a:r>
          <a:r>
            <a:rPr lang="zh-CN" altLang="en-US" sz="2300" kern="1200" dirty="0"/>
            <a:t>）</a:t>
          </a:r>
          <a:endParaRPr lang="zh-CN" sz="2300" kern="1200" dirty="0"/>
        </a:p>
      </dsp:txBody>
      <dsp:txXfrm>
        <a:off x="3390429" y="2214132"/>
        <a:ext cx="3734742" cy="470202"/>
      </dsp:txXfrm>
    </dsp:sp>
    <dsp:sp modelId="{88B01959-7A62-4040-AD33-5CFE861EC1D7}">
      <dsp:nvSpPr>
        <dsp:cNvPr id="0" name=""/>
        <dsp:cNvSpPr/>
      </dsp:nvSpPr>
      <dsp:spPr>
        <a:xfrm>
          <a:off x="3364992" y="2735826"/>
          <a:ext cx="3785616"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zh-CN" sz="2300" kern="1200" dirty="0"/>
            <a:t>分类回归树</a:t>
          </a:r>
          <a:r>
            <a:rPr lang="zh-CN" altLang="en-US" sz="2300" kern="1200" dirty="0"/>
            <a:t>（</a:t>
          </a:r>
          <a:r>
            <a:rPr lang="en-US" sz="2300" b="0" i="0" kern="1200" dirty="0"/>
            <a:t>CART</a:t>
          </a:r>
          <a:r>
            <a:rPr lang="zh-CN" altLang="en-US" sz="2300" kern="1200" dirty="0"/>
            <a:t>）</a:t>
          </a:r>
          <a:endParaRPr lang="zh-CN" sz="2300" kern="1200" dirty="0"/>
        </a:p>
      </dsp:txBody>
      <dsp:txXfrm>
        <a:off x="3390429" y="2761263"/>
        <a:ext cx="3734742" cy="470202"/>
      </dsp:txXfrm>
    </dsp:sp>
    <dsp:sp modelId="{9E1DEDC1-2A27-4D5B-9334-D7FA88CB58A2}">
      <dsp:nvSpPr>
        <dsp:cNvPr id="0" name=""/>
        <dsp:cNvSpPr/>
      </dsp:nvSpPr>
      <dsp:spPr>
        <a:xfrm>
          <a:off x="3364992" y="3282957"/>
          <a:ext cx="3785616"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zh-CN" sz="2300" kern="1200" dirty="0"/>
            <a:t>神经网络</a:t>
          </a:r>
          <a:r>
            <a:rPr lang="zh-CN" altLang="en-US" sz="2300" kern="1200" dirty="0"/>
            <a:t>（</a:t>
          </a:r>
          <a:r>
            <a:rPr lang="en-US" altLang="zh-CN" sz="2300" kern="1200" dirty="0"/>
            <a:t>NNs</a:t>
          </a:r>
          <a:r>
            <a:rPr lang="zh-CN" altLang="en-US" sz="2300" kern="1200" dirty="0"/>
            <a:t>）</a:t>
          </a:r>
          <a:endParaRPr lang="zh-CN" sz="2300" kern="1200" dirty="0"/>
        </a:p>
      </dsp:txBody>
      <dsp:txXfrm>
        <a:off x="3390429" y="3308394"/>
        <a:ext cx="3734742" cy="470202"/>
      </dsp:txXfrm>
    </dsp:sp>
    <dsp:sp modelId="{225A99C9-C34F-4C3C-9FE0-B8B0716D21AD}">
      <dsp:nvSpPr>
        <dsp:cNvPr id="0" name=""/>
        <dsp:cNvSpPr/>
      </dsp:nvSpPr>
      <dsp:spPr>
        <a:xfrm>
          <a:off x="3364992" y="3830088"/>
          <a:ext cx="3785616"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a:t>
          </a:r>
          <a:endParaRPr lang="zh-CN" altLang="en-US" sz="2300" kern="1200" dirty="0"/>
        </a:p>
      </dsp:txBody>
      <dsp:txXfrm>
        <a:off x="3390429" y="3855525"/>
        <a:ext cx="3734742" cy="4702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144391-2BFC-4C48-904A-B294AD35D084}">
      <dsp:nvSpPr>
        <dsp:cNvPr id="0" name=""/>
        <dsp:cNvSpPr/>
      </dsp:nvSpPr>
      <dsp:spPr>
        <a:xfrm>
          <a:off x="2425054" y="182"/>
          <a:ext cx="2728186" cy="5517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zh-CN" sz="2100" kern="1200" dirty="0"/>
            <a:t>感知器</a:t>
          </a:r>
          <a:r>
            <a:rPr lang="en-US" altLang="zh-CN" sz="2100" kern="1200" dirty="0"/>
            <a:t>(</a:t>
          </a:r>
          <a:r>
            <a:rPr lang="en-US" sz="2100" b="0" i="0" kern="1200" dirty="0"/>
            <a:t>Perceptron)</a:t>
          </a:r>
          <a:endParaRPr lang="zh-CN" sz="2100" kern="1200" dirty="0"/>
        </a:p>
      </dsp:txBody>
      <dsp:txXfrm>
        <a:off x="2451987" y="27115"/>
        <a:ext cx="2674320" cy="497859"/>
      </dsp:txXfrm>
    </dsp:sp>
    <dsp:sp modelId="{4C38E722-E055-454E-9AE3-C143768B47D9}">
      <dsp:nvSpPr>
        <dsp:cNvPr id="0" name=""/>
        <dsp:cNvSpPr/>
      </dsp:nvSpPr>
      <dsp:spPr>
        <a:xfrm>
          <a:off x="2425054" y="579494"/>
          <a:ext cx="2728186" cy="5517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zh-CN" sz="2100" kern="1200" dirty="0"/>
            <a:t>线性神经网络</a:t>
          </a:r>
          <a:r>
            <a:rPr lang="en-US" altLang="zh-CN" sz="2100" kern="1200" dirty="0"/>
            <a:t>(LNN)</a:t>
          </a:r>
          <a:endParaRPr lang="zh-CN" sz="2100" kern="1200" dirty="0"/>
        </a:p>
      </dsp:txBody>
      <dsp:txXfrm>
        <a:off x="2451987" y="606427"/>
        <a:ext cx="2674320" cy="497859"/>
      </dsp:txXfrm>
    </dsp:sp>
    <dsp:sp modelId="{F5B0EE24-78AF-42DA-94BC-2B54547F174C}">
      <dsp:nvSpPr>
        <dsp:cNvPr id="0" name=""/>
        <dsp:cNvSpPr/>
      </dsp:nvSpPr>
      <dsp:spPr>
        <a:xfrm>
          <a:off x="2425054" y="1158806"/>
          <a:ext cx="2728186" cy="5517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BP</a:t>
          </a:r>
          <a:r>
            <a:rPr lang="zh-CN" altLang="en-US" sz="2100" kern="1200" dirty="0"/>
            <a:t>神经网络</a:t>
          </a:r>
          <a:endParaRPr lang="zh-CN" sz="2100" kern="1200" dirty="0"/>
        </a:p>
      </dsp:txBody>
      <dsp:txXfrm>
        <a:off x="2451987" y="1185739"/>
        <a:ext cx="2674320" cy="497859"/>
      </dsp:txXfrm>
    </dsp:sp>
    <dsp:sp modelId="{06F1AA73-62C4-494F-A617-33AD86D904FC}">
      <dsp:nvSpPr>
        <dsp:cNvPr id="0" name=""/>
        <dsp:cNvSpPr/>
      </dsp:nvSpPr>
      <dsp:spPr>
        <a:xfrm>
          <a:off x="2425054" y="1738118"/>
          <a:ext cx="2728186" cy="5517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深度神经网络</a:t>
          </a:r>
          <a:r>
            <a:rPr lang="en-US" altLang="zh-CN" sz="2100" kern="1200" dirty="0"/>
            <a:t>(</a:t>
          </a:r>
          <a:r>
            <a:rPr lang="en-US" sz="2100" kern="1200" dirty="0"/>
            <a:t>DNN)</a:t>
          </a:r>
          <a:endParaRPr lang="zh-CN" sz="2100" kern="1200" dirty="0"/>
        </a:p>
      </dsp:txBody>
      <dsp:txXfrm>
        <a:off x="2451987" y="1765051"/>
        <a:ext cx="2674320" cy="497859"/>
      </dsp:txXfrm>
    </dsp:sp>
    <dsp:sp modelId="{FEFFD4D8-5005-44F1-AA19-C652561F25F3}">
      <dsp:nvSpPr>
        <dsp:cNvPr id="0" name=""/>
        <dsp:cNvSpPr/>
      </dsp:nvSpPr>
      <dsp:spPr>
        <a:xfrm>
          <a:off x="2425054" y="2317430"/>
          <a:ext cx="2728186" cy="5517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卷积神经网络</a:t>
          </a:r>
          <a:r>
            <a:rPr lang="en-US" altLang="zh-CN" sz="2100" kern="1200" dirty="0"/>
            <a:t>(</a:t>
          </a:r>
          <a:r>
            <a:rPr lang="en-US" sz="2100" kern="1200" dirty="0"/>
            <a:t>CNN)</a:t>
          </a:r>
          <a:endParaRPr lang="zh-CN" sz="2100" kern="1200" dirty="0"/>
        </a:p>
      </dsp:txBody>
      <dsp:txXfrm>
        <a:off x="2451987" y="2344363"/>
        <a:ext cx="2674320" cy="497859"/>
      </dsp:txXfrm>
    </dsp:sp>
    <dsp:sp modelId="{026DA0CA-C96E-4C61-AFAE-828D547D27E2}">
      <dsp:nvSpPr>
        <dsp:cNvPr id="0" name=""/>
        <dsp:cNvSpPr/>
      </dsp:nvSpPr>
      <dsp:spPr>
        <a:xfrm>
          <a:off x="2425054" y="2896742"/>
          <a:ext cx="2728186" cy="5517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循环神经网络</a:t>
          </a:r>
          <a:r>
            <a:rPr lang="en-US" altLang="zh-CN" sz="2100" kern="1200" dirty="0"/>
            <a:t>(</a:t>
          </a:r>
          <a:r>
            <a:rPr lang="en-US" sz="2100" kern="1200" dirty="0"/>
            <a:t>RNN)</a:t>
          </a:r>
          <a:endParaRPr lang="zh-CN" sz="2100" kern="1200" dirty="0"/>
        </a:p>
      </dsp:txBody>
      <dsp:txXfrm>
        <a:off x="2451987" y="2923675"/>
        <a:ext cx="2674320" cy="497859"/>
      </dsp:txXfrm>
    </dsp:sp>
    <dsp:sp modelId="{A760279D-D108-414C-8294-A8B220823726}">
      <dsp:nvSpPr>
        <dsp:cNvPr id="0" name=""/>
        <dsp:cNvSpPr/>
      </dsp:nvSpPr>
      <dsp:spPr>
        <a:xfrm>
          <a:off x="2425054" y="3476054"/>
          <a:ext cx="2728186" cy="5517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zh-CN" altLang="en-US" sz="2100" b="0" i="0" kern="1200" dirty="0"/>
            <a:t>径向基神经网络</a:t>
          </a:r>
          <a:r>
            <a:rPr lang="en-US" altLang="zh-CN" sz="2100" b="0" i="0" kern="1200" dirty="0"/>
            <a:t>(</a:t>
          </a:r>
          <a:r>
            <a:rPr lang="en-US" sz="2100" b="0" kern="1200" dirty="0"/>
            <a:t>RBF)</a:t>
          </a:r>
          <a:endParaRPr lang="zh-CN" sz="2100" b="0" kern="1200" dirty="0"/>
        </a:p>
      </dsp:txBody>
      <dsp:txXfrm>
        <a:off x="2451987" y="3502987"/>
        <a:ext cx="2674320" cy="497859"/>
      </dsp:txXfrm>
    </dsp:sp>
    <dsp:sp modelId="{BE9F7108-068E-43EC-8AD5-22CC35859869}">
      <dsp:nvSpPr>
        <dsp:cNvPr id="0" name=""/>
        <dsp:cNvSpPr/>
      </dsp:nvSpPr>
      <dsp:spPr>
        <a:xfrm>
          <a:off x="2425054" y="4055366"/>
          <a:ext cx="2728186" cy="5517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a:t>
          </a:r>
          <a:endParaRPr lang="zh-CN" sz="2100" kern="1200"/>
        </a:p>
      </dsp:txBody>
      <dsp:txXfrm>
        <a:off x="2451987" y="4082299"/>
        <a:ext cx="2674320" cy="49785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9#1">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nodeVertAlign" val="t"/>
          <dgm:param type="fallback" val="2D"/>
        </dgm:alg>
      </dgm:if>
      <dgm:else name="Name2">
        <dgm:alg type="lin">
          <dgm:param type="linDir" val="fromR"/>
          <dgm:param type="nodeVertAlign" val="t"/>
          <dgm:param type="fallback" val="2D"/>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radial2#1">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stBulletLvl" val="1"/>
                <dgm:param type="txAnchorVertCh" val="mid"/>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srcNode" val="connSite"/>
              <dgm:param type="dstNode" val="parentNode"/>
              <dgm:param type="dim" val="1D"/>
              <dgm:param type="endSty" val="noArr"/>
              <dgm:param type="begPts" val="auto"/>
              <dgm:param type="endPts" val="auto"/>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54D5F8-C89B-4611-8369-835CB6C84F50}" type="datetimeFigureOut">
              <a:rPr lang="zh-CN" altLang="en-US" smtClean="0"/>
              <a:t>2018/6/2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B4E32C-F0F6-4D06-A6E0-51BD3E17A419}" type="slidenum">
              <a:rPr lang="zh-CN" altLang="en-US" smtClean="0"/>
              <a:t>‹#›</a:t>
            </a:fld>
            <a:endParaRPr lang="zh-CN" altLang="en-US"/>
          </a:p>
        </p:txBody>
      </p:sp>
    </p:spTree>
    <p:extLst>
      <p:ext uri="{BB962C8B-B14F-4D97-AF65-F5344CB8AC3E}">
        <p14:creationId xmlns:p14="http://schemas.microsoft.com/office/powerpoint/2010/main" val="280446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489BF8-6B6A-41F0-B425-08E874BEE3E0}" type="slidenum">
              <a:rPr lang="zh-CN" altLang="en-US" smtClean="0"/>
              <a:t>20</a:t>
            </a:fld>
            <a:endParaRPr lang="zh-CN" altLang="en-US"/>
          </a:p>
        </p:txBody>
      </p:sp>
    </p:spTree>
    <p:extLst>
      <p:ext uri="{BB962C8B-B14F-4D97-AF65-F5344CB8AC3E}">
        <p14:creationId xmlns:p14="http://schemas.microsoft.com/office/powerpoint/2010/main" val="1346583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02C907-07BE-41A9-90DF-930BAE98E42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0134D56-01DB-4279-9622-95B7F9E53A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5CF02E8-574C-4220-B43B-6B87E6DDE47C}"/>
              </a:ext>
            </a:extLst>
          </p:cNvPr>
          <p:cNvSpPr>
            <a:spLocks noGrp="1"/>
          </p:cNvSpPr>
          <p:nvPr>
            <p:ph type="dt" sz="half" idx="10"/>
          </p:nvPr>
        </p:nvSpPr>
        <p:spPr/>
        <p:txBody>
          <a:bodyPr/>
          <a:lstStyle/>
          <a:p>
            <a:fld id="{841EFEC4-0014-4390-B421-4A65AA15C690}" type="datetimeFigureOut">
              <a:rPr lang="zh-CN" altLang="en-US" smtClean="0"/>
              <a:t>2018/6/2</a:t>
            </a:fld>
            <a:endParaRPr lang="zh-CN" altLang="en-US"/>
          </a:p>
        </p:txBody>
      </p:sp>
      <p:sp>
        <p:nvSpPr>
          <p:cNvPr id="5" name="页脚占位符 4">
            <a:extLst>
              <a:ext uri="{FF2B5EF4-FFF2-40B4-BE49-F238E27FC236}">
                <a16:creationId xmlns:a16="http://schemas.microsoft.com/office/drawing/2014/main" id="{B5B3D0D1-0078-402B-A72F-0197C1A189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C9E6D6-59C5-45D1-97C3-FC820D12FC2B}"/>
              </a:ext>
            </a:extLst>
          </p:cNvPr>
          <p:cNvSpPr>
            <a:spLocks noGrp="1"/>
          </p:cNvSpPr>
          <p:nvPr>
            <p:ph type="sldNum" sz="quarter" idx="12"/>
          </p:nvPr>
        </p:nvSpPr>
        <p:spPr/>
        <p:txBody>
          <a:bodyPr/>
          <a:lstStyle/>
          <a:p>
            <a:fld id="{0D76EEE9-C908-45D4-891E-BF42EECC276C}" type="slidenum">
              <a:rPr lang="zh-CN" altLang="en-US" smtClean="0"/>
              <a:t>‹#›</a:t>
            </a:fld>
            <a:endParaRPr lang="zh-CN" altLang="en-US"/>
          </a:p>
        </p:txBody>
      </p:sp>
    </p:spTree>
    <p:extLst>
      <p:ext uri="{BB962C8B-B14F-4D97-AF65-F5344CB8AC3E}">
        <p14:creationId xmlns:p14="http://schemas.microsoft.com/office/powerpoint/2010/main" val="2473335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0AD662-38A1-4749-B11F-579F663909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DBA288-3D62-4A8C-8630-3720D947485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DA0005F-8DC5-4EA7-A40C-E5B1A36F40DA}"/>
              </a:ext>
            </a:extLst>
          </p:cNvPr>
          <p:cNvSpPr>
            <a:spLocks noGrp="1"/>
          </p:cNvSpPr>
          <p:nvPr>
            <p:ph type="dt" sz="half" idx="10"/>
          </p:nvPr>
        </p:nvSpPr>
        <p:spPr/>
        <p:txBody>
          <a:bodyPr/>
          <a:lstStyle/>
          <a:p>
            <a:fld id="{841EFEC4-0014-4390-B421-4A65AA15C690}" type="datetimeFigureOut">
              <a:rPr lang="zh-CN" altLang="en-US" smtClean="0"/>
              <a:t>2018/6/2</a:t>
            </a:fld>
            <a:endParaRPr lang="zh-CN" altLang="en-US"/>
          </a:p>
        </p:txBody>
      </p:sp>
      <p:sp>
        <p:nvSpPr>
          <p:cNvPr id="5" name="页脚占位符 4">
            <a:extLst>
              <a:ext uri="{FF2B5EF4-FFF2-40B4-BE49-F238E27FC236}">
                <a16:creationId xmlns:a16="http://schemas.microsoft.com/office/drawing/2014/main" id="{7F9B5636-1F48-4298-B5AE-D35CAE08763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B15336-5BE3-4497-9570-322096841071}"/>
              </a:ext>
            </a:extLst>
          </p:cNvPr>
          <p:cNvSpPr>
            <a:spLocks noGrp="1"/>
          </p:cNvSpPr>
          <p:nvPr>
            <p:ph type="sldNum" sz="quarter" idx="12"/>
          </p:nvPr>
        </p:nvSpPr>
        <p:spPr/>
        <p:txBody>
          <a:bodyPr/>
          <a:lstStyle/>
          <a:p>
            <a:fld id="{0D76EEE9-C908-45D4-891E-BF42EECC276C}" type="slidenum">
              <a:rPr lang="zh-CN" altLang="en-US" smtClean="0"/>
              <a:t>‹#›</a:t>
            </a:fld>
            <a:endParaRPr lang="zh-CN" altLang="en-US"/>
          </a:p>
        </p:txBody>
      </p:sp>
    </p:spTree>
    <p:extLst>
      <p:ext uri="{BB962C8B-B14F-4D97-AF65-F5344CB8AC3E}">
        <p14:creationId xmlns:p14="http://schemas.microsoft.com/office/powerpoint/2010/main" val="1781879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5026A39-0891-4DCB-81D5-BE9182F5824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F44A8BE-330B-4EF8-8CE2-E757FB21A781}"/>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48AE6C2-9F7A-43F5-A739-4FA44130EB0D}"/>
              </a:ext>
            </a:extLst>
          </p:cNvPr>
          <p:cNvSpPr>
            <a:spLocks noGrp="1"/>
          </p:cNvSpPr>
          <p:nvPr>
            <p:ph type="dt" sz="half" idx="10"/>
          </p:nvPr>
        </p:nvSpPr>
        <p:spPr/>
        <p:txBody>
          <a:bodyPr/>
          <a:lstStyle/>
          <a:p>
            <a:fld id="{841EFEC4-0014-4390-B421-4A65AA15C690}" type="datetimeFigureOut">
              <a:rPr lang="zh-CN" altLang="en-US" smtClean="0"/>
              <a:t>2018/6/2</a:t>
            </a:fld>
            <a:endParaRPr lang="zh-CN" altLang="en-US"/>
          </a:p>
        </p:txBody>
      </p:sp>
      <p:sp>
        <p:nvSpPr>
          <p:cNvPr id="5" name="页脚占位符 4">
            <a:extLst>
              <a:ext uri="{FF2B5EF4-FFF2-40B4-BE49-F238E27FC236}">
                <a16:creationId xmlns:a16="http://schemas.microsoft.com/office/drawing/2014/main" id="{E0122EA3-BC2F-4248-B574-3FC525E6B1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250AC8-047A-47B9-AB2B-88F8DF454440}"/>
              </a:ext>
            </a:extLst>
          </p:cNvPr>
          <p:cNvSpPr>
            <a:spLocks noGrp="1"/>
          </p:cNvSpPr>
          <p:nvPr>
            <p:ph type="sldNum" sz="quarter" idx="12"/>
          </p:nvPr>
        </p:nvSpPr>
        <p:spPr/>
        <p:txBody>
          <a:bodyPr/>
          <a:lstStyle/>
          <a:p>
            <a:fld id="{0D76EEE9-C908-45D4-891E-BF42EECC276C}" type="slidenum">
              <a:rPr lang="zh-CN" altLang="en-US" smtClean="0"/>
              <a:t>‹#›</a:t>
            </a:fld>
            <a:endParaRPr lang="zh-CN" altLang="en-US"/>
          </a:p>
        </p:txBody>
      </p:sp>
    </p:spTree>
    <p:extLst>
      <p:ext uri="{BB962C8B-B14F-4D97-AF65-F5344CB8AC3E}">
        <p14:creationId xmlns:p14="http://schemas.microsoft.com/office/powerpoint/2010/main" val="88729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797EAC4-1806-4D86-8516-2C2668FE8CAE}" type="datetimeFigureOut">
              <a:rPr lang="zh-CN" altLang="en-US" smtClean="0"/>
              <a:t>2018/6/2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5BCFB1-9D74-48C7-B2BE-972B64F897E8}" type="slidenum">
              <a:rPr lang="zh-CN" altLang="en-US" smtClean="0"/>
              <a:t>‹#›</a:t>
            </a:fld>
            <a:endParaRPr lang="zh-CN" altLang="en-US"/>
          </a:p>
        </p:txBody>
      </p:sp>
    </p:spTree>
    <p:extLst>
      <p:ext uri="{BB962C8B-B14F-4D97-AF65-F5344CB8AC3E}">
        <p14:creationId xmlns:p14="http://schemas.microsoft.com/office/powerpoint/2010/main" val="1252518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797EAC4-1806-4D86-8516-2C2668FE8CAE}" type="datetimeFigureOut">
              <a:rPr lang="zh-CN" altLang="en-US" smtClean="0"/>
              <a:t>2018/6/2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5BCFB1-9D74-48C7-B2BE-972B64F897E8}" type="slidenum">
              <a:rPr lang="zh-CN" altLang="en-US" smtClean="0"/>
              <a:t>‹#›</a:t>
            </a:fld>
            <a:endParaRPr lang="zh-CN" altLang="en-US"/>
          </a:p>
        </p:txBody>
      </p:sp>
    </p:spTree>
    <p:extLst>
      <p:ext uri="{BB962C8B-B14F-4D97-AF65-F5344CB8AC3E}">
        <p14:creationId xmlns:p14="http://schemas.microsoft.com/office/powerpoint/2010/main" val="2968036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797EAC4-1806-4D86-8516-2C2668FE8CAE}" type="datetimeFigureOut">
              <a:rPr lang="zh-CN" altLang="en-US" smtClean="0"/>
              <a:t>2018/6/2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5BCFB1-9D74-48C7-B2BE-972B64F897E8}" type="slidenum">
              <a:rPr lang="zh-CN" altLang="en-US" smtClean="0"/>
              <a:t>‹#›</a:t>
            </a:fld>
            <a:endParaRPr lang="zh-CN" altLang="en-US"/>
          </a:p>
        </p:txBody>
      </p:sp>
    </p:spTree>
    <p:extLst>
      <p:ext uri="{BB962C8B-B14F-4D97-AF65-F5344CB8AC3E}">
        <p14:creationId xmlns:p14="http://schemas.microsoft.com/office/powerpoint/2010/main" val="1183521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797EAC4-1806-4D86-8516-2C2668FE8CAE}" type="datetimeFigureOut">
              <a:rPr lang="zh-CN" altLang="en-US" smtClean="0"/>
              <a:t>2018/6/2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5BCFB1-9D74-48C7-B2BE-972B64F897E8}" type="slidenum">
              <a:rPr lang="zh-CN" altLang="en-US" smtClean="0"/>
              <a:t>‹#›</a:t>
            </a:fld>
            <a:endParaRPr lang="zh-CN" altLang="en-US"/>
          </a:p>
        </p:txBody>
      </p:sp>
    </p:spTree>
    <p:extLst>
      <p:ext uri="{BB962C8B-B14F-4D97-AF65-F5344CB8AC3E}">
        <p14:creationId xmlns:p14="http://schemas.microsoft.com/office/powerpoint/2010/main" val="10165274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797EAC4-1806-4D86-8516-2C2668FE8CAE}" type="datetimeFigureOut">
              <a:rPr lang="zh-CN" altLang="en-US" smtClean="0"/>
              <a:t>2018/6/2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25BCFB1-9D74-48C7-B2BE-972B64F897E8}" type="slidenum">
              <a:rPr lang="zh-CN" altLang="en-US" smtClean="0"/>
              <a:t>‹#›</a:t>
            </a:fld>
            <a:endParaRPr lang="zh-CN" altLang="en-US"/>
          </a:p>
        </p:txBody>
      </p:sp>
    </p:spTree>
    <p:extLst>
      <p:ext uri="{BB962C8B-B14F-4D97-AF65-F5344CB8AC3E}">
        <p14:creationId xmlns:p14="http://schemas.microsoft.com/office/powerpoint/2010/main" val="3895939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797EAC4-1806-4D86-8516-2C2668FE8CAE}" type="datetimeFigureOut">
              <a:rPr lang="zh-CN" altLang="en-US" smtClean="0"/>
              <a:t>2018/6/2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25BCFB1-9D74-48C7-B2BE-972B64F897E8}" type="slidenum">
              <a:rPr lang="zh-CN" altLang="en-US" smtClean="0"/>
              <a:t>‹#›</a:t>
            </a:fld>
            <a:endParaRPr lang="zh-CN" altLang="en-US"/>
          </a:p>
        </p:txBody>
      </p:sp>
    </p:spTree>
    <p:extLst>
      <p:ext uri="{BB962C8B-B14F-4D97-AF65-F5344CB8AC3E}">
        <p14:creationId xmlns:p14="http://schemas.microsoft.com/office/powerpoint/2010/main" val="13890351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97EAC4-1806-4D86-8516-2C2668FE8CAE}" type="datetimeFigureOut">
              <a:rPr lang="zh-CN" altLang="en-US" smtClean="0"/>
              <a:t>2018/6/2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25BCFB1-9D74-48C7-B2BE-972B64F897E8}" type="slidenum">
              <a:rPr lang="zh-CN" altLang="en-US" smtClean="0"/>
              <a:t>‹#›</a:t>
            </a:fld>
            <a:endParaRPr lang="zh-CN" altLang="en-US"/>
          </a:p>
        </p:txBody>
      </p:sp>
    </p:spTree>
    <p:extLst>
      <p:ext uri="{BB962C8B-B14F-4D97-AF65-F5344CB8AC3E}">
        <p14:creationId xmlns:p14="http://schemas.microsoft.com/office/powerpoint/2010/main" val="4088096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797EAC4-1806-4D86-8516-2C2668FE8CAE}" type="datetimeFigureOut">
              <a:rPr lang="zh-CN" altLang="en-US" smtClean="0"/>
              <a:t>2018/6/2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5BCFB1-9D74-48C7-B2BE-972B64F897E8}" type="slidenum">
              <a:rPr lang="zh-CN" altLang="en-US" smtClean="0"/>
              <a:t>‹#›</a:t>
            </a:fld>
            <a:endParaRPr lang="zh-CN" altLang="en-US"/>
          </a:p>
        </p:txBody>
      </p:sp>
    </p:spTree>
    <p:extLst>
      <p:ext uri="{BB962C8B-B14F-4D97-AF65-F5344CB8AC3E}">
        <p14:creationId xmlns:p14="http://schemas.microsoft.com/office/powerpoint/2010/main" val="2895751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D2604B-DAE0-48F8-B2D6-7CD8C4B7BE1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9F690F-BEBC-451B-8F03-2352842C488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3477E46-8726-45B9-9BA7-138EB0DCDEE2}"/>
              </a:ext>
            </a:extLst>
          </p:cNvPr>
          <p:cNvSpPr>
            <a:spLocks noGrp="1"/>
          </p:cNvSpPr>
          <p:nvPr>
            <p:ph type="dt" sz="half" idx="10"/>
          </p:nvPr>
        </p:nvSpPr>
        <p:spPr/>
        <p:txBody>
          <a:bodyPr/>
          <a:lstStyle/>
          <a:p>
            <a:fld id="{841EFEC4-0014-4390-B421-4A65AA15C690}" type="datetimeFigureOut">
              <a:rPr lang="zh-CN" altLang="en-US" smtClean="0"/>
              <a:t>2018/6/2</a:t>
            </a:fld>
            <a:endParaRPr lang="zh-CN" altLang="en-US"/>
          </a:p>
        </p:txBody>
      </p:sp>
      <p:sp>
        <p:nvSpPr>
          <p:cNvPr id="5" name="页脚占位符 4">
            <a:extLst>
              <a:ext uri="{FF2B5EF4-FFF2-40B4-BE49-F238E27FC236}">
                <a16:creationId xmlns:a16="http://schemas.microsoft.com/office/drawing/2014/main" id="{446227FC-8413-4063-880D-7C6B549A12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DC2CCB-F678-4698-9138-B4D05CBA341B}"/>
              </a:ext>
            </a:extLst>
          </p:cNvPr>
          <p:cNvSpPr>
            <a:spLocks noGrp="1"/>
          </p:cNvSpPr>
          <p:nvPr>
            <p:ph type="sldNum" sz="quarter" idx="12"/>
          </p:nvPr>
        </p:nvSpPr>
        <p:spPr/>
        <p:txBody>
          <a:bodyPr/>
          <a:lstStyle/>
          <a:p>
            <a:fld id="{0D76EEE9-C908-45D4-891E-BF42EECC276C}" type="slidenum">
              <a:rPr lang="zh-CN" altLang="en-US" smtClean="0"/>
              <a:t>‹#›</a:t>
            </a:fld>
            <a:endParaRPr lang="zh-CN" altLang="en-US"/>
          </a:p>
        </p:txBody>
      </p:sp>
    </p:spTree>
    <p:extLst>
      <p:ext uri="{BB962C8B-B14F-4D97-AF65-F5344CB8AC3E}">
        <p14:creationId xmlns:p14="http://schemas.microsoft.com/office/powerpoint/2010/main" val="12076773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797EAC4-1806-4D86-8516-2C2668FE8CAE}" type="datetimeFigureOut">
              <a:rPr lang="zh-CN" altLang="en-US" smtClean="0"/>
              <a:t>2018/6/2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5BCFB1-9D74-48C7-B2BE-972B64F897E8}" type="slidenum">
              <a:rPr lang="zh-CN" altLang="en-US" smtClean="0"/>
              <a:t>‹#›</a:t>
            </a:fld>
            <a:endParaRPr lang="zh-CN" altLang="en-US"/>
          </a:p>
        </p:txBody>
      </p:sp>
    </p:spTree>
    <p:extLst>
      <p:ext uri="{BB962C8B-B14F-4D97-AF65-F5344CB8AC3E}">
        <p14:creationId xmlns:p14="http://schemas.microsoft.com/office/powerpoint/2010/main" val="3937687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797EAC4-1806-4D86-8516-2C2668FE8CAE}" type="datetimeFigureOut">
              <a:rPr lang="zh-CN" altLang="en-US" smtClean="0"/>
              <a:t>2018/6/2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5BCFB1-9D74-48C7-B2BE-972B64F897E8}" type="slidenum">
              <a:rPr lang="zh-CN" altLang="en-US" smtClean="0"/>
              <a:t>‹#›</a:t>
            </a:fld>
            <a:endParaRPr lang="zh-CN" altLang="en-US"/>
          </a:p>
        </p:txBody>
      </p:sp>
    </p:spTree>
    <p:extLst>
      <p:ext uri="{BB962C8B-B14F-4D97-AF65-F5344CB8AC3E}">
        <p14:creationId xmlns:p14="http://schemas.microsoft.com/office/powerpoint/2010/main" val="40815916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797EAC4-1806-4D86-8516-2C2668FE8CAE}" type="datetimeFigureOut">
              <a:rPr lang="zh-CN" altLang="en-US" smtClean="0"/>
              <a:t>2018/6/2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5BCFB1-9D74-48C7-B2BE-972B64F897E8}" type="slidenum">
              <a:rPr lang="zh-CN" altLang="en-US" smtClean="0"/>
              <a:t>‹#›</a:t>
            </a:fld>
            <a:endParaRPr lang="zh-CN" altLang="en-US"/>
          </a:p>
        </p:txBody>
      </p:sp>
    </p:spTree>
    <p:extLst>
      <p:ext uri="{BB962C8B-B14F-4D97-AF65-F5344CB8AC3E}">
        <p14:creationId xmlns:p14="http://schemas.microsoft.com/office/powerpoint/2010/main" val="25481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7F8000-1943-46E4-AF08-58C9D70F2EB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D3A59D6-1090-4DBA-885C-DBED0994F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158B30A-F6BB-40B3-A925-4CE2C38FFFD4}"/>
              </a:ext>
            </a:extLst>
          </p:cNvPr>
          <p:cNvSpPr>
            <a:spLocks noGrp="1"/>
          </p:cNvSpPr>
          <p:nvPr>
            <p:ph type="dt" sz="half" idx="10"/>
          </p:nvPr>
        </p:nvSpPr>
        <p:spPr/>
        <p:txBody>
          <a:bodyPr/>
          <a:lstStyle/>
          <a:p>
            <a:fld id="{841EFEC4-0014-4390-B421-4A65AA15C690}" type="datetimeFigureOut">
              <a:rPr lang="zh-CN" altLang="en-US" smtClean="0"/>
              <a:t>2018/6/2</a:t>
            </a:fld>
            <a:endParaRPr lang="zh-CN" altLang="en-US"/>
          </a:p>
        </p:txBody>
      </p:sp>
      <p:sp>
        <p:nvSpPr>
          <p:cNvPr id="5" name="页脚占位符 4">
            <a:extLst>
              <a:ext uri="{FF2B5EF4-FFF2-40B4-BE49-F238E27FC236}">
                <a16:creationId xmlns:a16="http://schemas.microsoft.com/office/drawing/2014/main" id="{92C3FDF1-4FA5-474B-9073-BE83405491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C1C5A3-99C1-4700-B46E-9C1DB742A800}"/>
              </a:ext>
            </a:extLst>
          </p:cNvPr>
          <p:cNvSpPr>
            <a:spLocks noGrp="1"/>
          </p:cNvSpPr>
          <p:nvPr>
            <p:ph type="sldNum" sz="quarter" idx="12"/>
          </p:nvPr>
        </p:nvSpPr>
        <p:spPr/>
        <p:txBody>
          <a:bodyPr/>
          <a:lstStyle/>
          <a:p>
            <a:fld id="{0D76EEE9-C908-45D4-891E-BF42EECC276C}" type="slidenum">
              <a:rPr lang="zh-CN" altLang="en-US" smtClean="0"/>
              <a:t>‹#›</a:t>
            </a:fld>
            <a:endParaRPr lang="zh-CN" altLang="en-US"/>
          </a:p>
        </p:txBody>
      </p:sp>
    </p:spTree>
    <p:extLst>
      <p:ext uri="{BB962C8B-B14F-4D97-AF65-F5344CB8AC3E}">
        <p14:creationId xmlns:p14="http://schemas.microsoft.com/office/powerpoint/2010/main" val="3353882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730062-D73C-4E59-B7AB-9EB8C595CB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52E42CA-9348-437D-A458-0AB8342E08A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52D0A26-BDCE-41F5-AEA1-197634FA7E18}"/>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DE5442E-1101-4AD5-BB5C-966E604EDFCB}"/>
              </a:ext>
            </a:extLst>
          </p:cNvPr>
          <p:cNvSpPr>
            <a:spLocks noGrp="1"/>
          </p:cNvSpPr>
          <p:nvPr>
            <p:ph type="dt" sz="half" idx="10"/>
          </p:nvPr>
        </p:nvSpPr>
        <p:spPr/>
        <p:txBody>
          <a:bodyPr/>
          <a:lstStyle/>
          <a:p>
            <a:fld id="{841EFEC4-0014-4390-B421-4A65AA15C690}" type="datetimeFigureOut">
              <a:rPr lang="zh-CN" altLang="en-US" smtClean="0"/>
              <a:t>2018/6/2</a:t>
            </a:fld>
            <a:endParaRPr lang="zh-CN" altLang="en-US"/>
          </a:p>
        </p:txBody>
      </p:sp>
      <p:sp>
        <p:nvSpPr>
          <p:cNvPr id="6" name="页脚占位符 5">
            <a:extLst>
              <a:ext uri="{FF2B5EF4-FFF2-40B4-BE49-F238E27FC236}">
                <a16:creationId xmlns:a16="http://schemas.microsoft.com/office/drawing/2014/main" id="{8C5FDA2C-8044-48C8-BB38-6CBE887E252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B4F5531-28BB-4A02-8CF6-E49FA991737C}"/>
              </a:ext>
            </a:extLst>
          </p:cNvPr>
          <p:cNvSpPr>
            <a:spLocks noGrp="1"/>
          </p:cNvSpPr>
          <p:nvPr>
            <p:ph type="sldNum" sz="quarter" idx="12"/>
          </p:nvPr>
        </p:nvSpPr>
        <p:spPr/>
        <p:txBody>
          <a:bodyPr/>
          <a:lstStyle/>
          <a:p>
            <a:fld id="{0D76EEE9-C908-45D4-891E-BF42EECC276C}" type="slidenum">
              <a:rPr lang="zh-CN" altLang="en-US" smtClean="0"/>
              <a:t>‹#›</a:t>
            </a:fld>
            <a:endParaRPr lang="zh-CN" altLang="en-US"/>
          </a:p>
        </p:txBody>
      </p:sp>
    </p:spTree>
    <p:extLst>
      <p:ext uri="{BB962C8B-B14F-4D97-AF65-F5344CB8AC3E}">
        <p14:creationId xmlns:p14="http://schemas.microsoft.com/office/powerpoint/2010/main" val="3215211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FE57-8F19-4FEA-92DB-3D21D01B816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06F527-F384-438D-8CC1-D9AA7E7D40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B1B0054-7615-4453-A890-8D051A35515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587434D-A45B-4466-BBD7-E8BDBB1C50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ED9AC57-6B71-4CFA-ADF9-70D6F055A0B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3B2E7F4-CF34-4A1F-8D01-D024FBCB12DB}"/>
              </a:ext>
            </a:extLst>
          </p:cNvPr>
          <p:cNvSpPr>
            <a:spLocks noGrp="1"/>
          </p:cNvSpPr>
          <p:nvPr>
            <p:ph type="dt" sz="half" idx="10"/>
          </p:nvPr>
        </p:nvSpPr>
        <p:spPr/>
        <p:txBody>
          <a:bodyPr/>
          <a:lstStyle/>
          <a:p>
            <a:fld id="{841EFEC4-0014-4390-B421-4A65AA15C690}" type="datetimeFigureOut">
              <a:rPr lang="zh-CN" altLang="en-US" smtClean="0"/>
              <a:t>2018/6/2</a:t>
            </a:fld>
            <a:endParaRPr lang="zh-CN" altLang="en-US"/>
          </a:p>
        </p:txBody>
      </p:sp>
      <p:sp>
        <p:nvSpPr>
          <p:cNvPr id="8" name="页脚占位符 7">
            <a:extLst>
              <a:ext uri="{FF2B5EF4-FFF2-40B4-BE49-F238E27FC236}">
                <a16:creationId xmlns:a16="http://schemas.microsoft.com/office/drawing/2014/main" id="{C699710E-1745-47D8-9C36-4953D30917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E68216-AF77-4C9D-AA06-14547AAFB2DB}"/>
              </a:ext>
            </a:extLst>
          </p:cNvPr>
          <p:cNvSpPr>
            <a:spLocks noGrp="1"/>
          </p:cNvSpPr>
          <p:nvPr>
            <p:ph type="sldNum" sz="quarter" idx="12"/>
          </p:nvPr>
        </p:nvSpPr>
        <p:spPr/>
        <p:txBody>
          <a:bodyPr/>
          <a:lstStyle/>
          <a:p>
            <a:fld id="{0D76EEE9-C908-45D4-891E-BF42EECC276C}" type="slidenum">
              <a:rPr lang="zh-CN" altLang="en-US" smtClean="0"/>
              <a:t>‹#›</a:t>
            </a:fld>
            <a:endParaRPr lang="zh-CN" altLang="en-US"/>
          </a:p>
        </p:txBody>
      </p:sp>
    </p:spTree>
    <p:extLst>
      <p:ext uri="{BB962C8B-B14F-4D97-AF65-F5344CB8AC3E}">
        <p14:creationId xmlns:p14="http://schemas.microsoft.com/office/powerpoint/2010/main" val="2978449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0C1436-B5F0-4A22-83FC-36C144417C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56DF57E-54F6-4387-9365-AB4042564597}"/>
              </a:ext>
            </a:extLst>
          </p:cNvPr>
          <p:cNvSpPr>
            <a:spLocks noGrp="1"/>
          </p:cNvSpPr>
          <p:nvPr>
            <p:ph type="dt" sz="half" idx="10"/>
          </p:nvPr>
        </p:nvSpPr>
        <p:spPr/>
        <p:txBody>
          <a:bodyPr/>
          <a:lstStyle/>
          <a:p>
            <a:fld id="{841EFEC4-0014-4390-B421-4A65AA15C690}" type="datetimeFigureOut">
              <a:rPr lang="zh-CN" altLang="en-US" smtClean="0"/>
              <a:t>2018/6/2</a:t>
            </a:fld>
            <a:endParaRPr lang="zh-CN" altLang="en-US"/>
          </a:p>
        </p:txBody>
      </p:sp>
      <p:sp>
        <p:nvSpPr>
          <p:cNvPr id="4" name="页脚占位符 3">
            <a:extLst>
              <a:ext uri="{FF2B5EF4-FFF2-40B4-BE49-F238E27FC236}">
                <a16:creationId xmlns:a16="http://schemas.microsoft.com/office/drawing/2014/main" id="{83358F0F-4C13-46F4-A42E-95352626130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3BD2582-6C17-4CCD-BB55-798AE5F4F067}"/>
              </a:ext>
            </a:extLst>
          </p:cNvPr>
          <p:cNvSpPr>
            <a:spLocks noGrp="1"/>
          </p:cNvSpPr>
          <p:nvPr>
            <p:ph type="sldNum" sz="quarter" idx="12"/>
          </p:nvPr>
        </p:nvSpPr>
        <p:spPr/>
        <p:txBody>
          <a:bodyPr/>
          <a:lstStyle/>
          <a:p>
            <a:fld id="{0D76EEE9-C908-45D4-891E-BF42EECC276C}" type="slidenum">
              <a:rPr lang="zh-CN" altLang="en-US" smtClean="0"/>
              <a:t>‹#›</a:t>
            </a:fld>
            <a:endParaRPr lang="zh-CN" altLang="en-US"/>
          </a:p>
        </p:txBody>
      </p:sp>
    </p:spTree>
    <p:extLst>
      <p:ext uri="{BB962C8B-B14F-4D97-AF65-F5344CB8AC3E}">
        <p14:creationId xmlns:p14="http://schemas.microsoft.com/office/powerpoint/2010/main" val="519067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172753A-C32E-4F6E-B916-C601E84864FA}"/>
              </a:ext>
            </a:extLst>
          </p:cNvPr>
          <p:cNvSpPr>
            <a:spLocks noGrp="1"/>
          </p:cNvSpPr>
          <p:nvPr>
            <p:ph type="dt" sz="half" idx="10"/>
          </p:nvPr>
        </p:nvSpPr>
        <p:spPr/>
        <p:txBody>
          <a:bodyPr/>
          <a:lstStyle/>
          <a:p>
            <a:fld id="{841EFEC4-0014-4390-B421-4A65AA15C690}" type="datetimeFigureOut">
              <a:rPr lang="zh-CN" altLang="en-US" smtClean="0"/>
              <a:t>2018/6/2</a:t>
            </a:fld>
            <a:endParaRPr lang="zh-CN" altLang="en-US"/>
          </a:p>
        </p:txBody>
      </p:sp>
      <p:sp>
        <p:nvSpPr>
          <p:cNvPr id="3" name="页脚占位符 2">
            <a:extLst>
              <a:ext uri="{FF2B5EF4-FFF2-40B4-BE49-F238E27FC236}">
                <a16:creationId xmlns:a16="http://schemas.microsoft.com/office/drawing/2014/main" id="{EC827799-CF88-4050-BE16-42CB2205751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3A493D-FF80-42CA-89C9-DCC8E1E8CA49}"/>
              </a:ext>
            </a:extLst>
          </p:cNvPr>
          <p:cNvSpPr>
            <a:spLocks noGrp="1"/>
          </p:cNvSpPr>
          <p:nvPr>
            <p:ph type="sldNum" sz="quarter" idx="12"/>
          </p:nvPr>
        </p:nvSpPr>
        <p:spPr/>
        <p:txBody>
          <a:bodyPr/>
          <a:lstStyle/>
          <a:p>
            <a:fld id="{0D76EEE9-C908-45D4-891E-BF42EECC276C}" type="slidenum">
              <a:rPr lang="zh-CN" altLang="en-US" smtClean="0"/>
              <a:t>‹#›</a:t>
            </a:fld>
            <a:endParaRPr lang="zh-CN" altLang="en-US"/>
          </a:p>
        </p:txBody>
      </p:sp>
    </p:spTree>
    <p:extLst>
      <p:ext uri="{BB962C8B-B14F-4D97-AF65-F5344CB8AC3E}">
        <p14:creationId xmlns:p14="http://schemas.microsoft.com/office/powerpoint/2010/main" val="2534234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E87CA1-D84D-479E-BA86-72615A95F85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4B2E64-F281-4FDD-B2CE-78E0994E7C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19C88FC-51FB-40B8-B69D-6EAFFB8484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9A698EC-479C-4006-B67B-1BCA12DF0DC9}"/>
              </a:ext>
            </a:extLst>
          </p:cNvPr>
          <p:cNvSpPr>
            <a:spLocks noGrp="1"/>
          </p:cNvSpPr>
          <p:nvPr>
            <p:ph type="dt" sz="half" idx="10"/>
          </p:nvPr>
        </p:nvSpPr>
        <p:spPr/>
        <p:txBody>
          <a:bodyPr/>
          <a:lstStyle/>
          <a:p>
            <a:fld id="{841EFEC4-0014-4390-B421-4A65AA15C690}" type="datetimeFigureOut">
              <a:rPr lang="zh-CN" altLang="en-US" smtClean="0"/>
              <a:t>2018/6/2</a:t>
            </a:fld>
            <a:endParaRPr lang="zh-CN" altLang="en-US"/>
          </a:p>
        </p:txBody>
      </p:sp>
      <p:sp>
        <p:nvSpPr>
          <p:cNvPr id="6" name="页脚占位符 5">
            <a:extLst>
              <a:ext uri="{FF2B5EF4-FFF2-40B4-BE49-F238E27FC236}">
                <a16:creationId xmlns:a16="http://schemas.microsoft.com/office/drawing/2014/main" id="{512C23E3-FDC0-450D-AB40-044D40FB558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2B2DC84-E054-4446-98D0-4D92E0BA9A6E}"/>
              </a:ext>
            </a:extLst>
          </p:cNvPr>
          <p:cNvSpPr>
            <a:spLocks noGrp="1"/>
          </p:cNvSpPr>
          <p:nvPr>
            <p:ph type="sldNum" sz="quarter" idx="12"/>
          </p:nvPr>
        </p:nvSpPr>
        <p:spPr/>
        <p:txBody>
          <a:bodyPr/>
          <a:lstStyle/>
          <a:p>
            <a:fld id="{0D76EEE9-C908-45D4-891E-BF42EECC276C}" type="slidenum">
              <a:rPr lang="zh-CN" altLang="en-US" smtClean="0"/>
              <a:t>‹#›</a:t>
            </a:fld>
            <a:endParaRPr lang="zh-CN" altLang="en-US"/>
          </a:p>
        </p:txBody>
      </p:sp>
    </p:spTree>
    <p:extLst>
      <p:ext uri="{BB962C8B-B14F-4D97-AF65-F5344CB8AC3E}">
        <p14:creationId xmlns:p14="http://schemas.microsoft.com/office/powerpoint/2010/main" val="3886105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285994-E5EE-4A80-B4EE-F96EC83D769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FE1E06B-AC6F-413D-A38E-63C7BA1040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76C84C-FE5C-40ED-8251-D3FA02A935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18FA326-BD5C-42B2-9C2C-396A715EF7A6}"/>
              </a:ext>
            </a:extLst>
          </p:cNvPr>
          <p:cNvSpPr>
            <a:spLocks noGrp="1"/>
          </p:cNvSpPr>
          <p:nvPr>
            <p:ph type="dt" sz="half" idx="10"/>
          </p:nvPr>
        </p:nvSpPr>
        <p:spPr/>
        <p:txBody>
          <a:bodyPr/>
          <a:lstStyle/>
          <a:p>
            <a:fld id="{841EFEC4-0014-4390-B421-4A65AA15C690}" type="datetimeFigureOut">
              <a:rPr lang="zh-CN" altLang="en-US" smtClean="0"/>
              <a:t>2018/6/2</a:t>
            </a:fld>
            <a:endParaRPr lang="zh-CN" altLang="en-US"/>
          </a:p>
        </p:txBody>
      </p:sp>
      <p:sp>
        <p:nvSpPr>
          <p:cNvPr id="6" name="页脚占位符 5">
            <a:extLst>
              <a:ext uri="{FF2B5EF4-FFF2-40B4-BE49-F238E27FC236}">
                <a16:creationId xmlns:a16="http://schemas.microsoft.com/office/drawing/2014/main" id="{73818427-B1DF-4941-B471-8FCF3B5207F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E97DC88-FE1C-436E-A03D-04107DC1C548}"/>
              </a:ext>
            </a:extLst>
          </p:cNvPr>
          <p:cNvSpPr>
            <a:spLocks noGrp="1"/>
          </p:cNvSpPr>
          <p:nvPr>
            <p:ph type="sldNum" sz="quarter" idx="12"/>
          </p:nvPr>
        </p:nvSpPr>
        <p:spPr/>
        <p:txBody>
          <a:bodyPr/>
          <a:lstStyle/>
          <a:p>
            <a:fld id="{0D76EEE9-C908-45D4-891E-BF42EECC276C}" type="slidenum">
              <a:rPr lang="zh-CN" altLang="en-US" smtClean="0"/>
              <a:t>‹#›</a:t>
            </a:fld>
            <a:endParaRPr lang="zh-CN" altLang="en-US"/>
          </a:p>
        </p:txBody>
      </p:sp>
    </p:spTree>
    <p:extLst>
      <p:ext uri="{BB962C8B-B14F-4D97-AF65-F5344CB8AC3E}">
        <p14:creationId xmlns:p14="http://schemas.microsoft.com/office/powerpoint/2010/main" val="2374845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40000" r="-40000"/>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1972686-382F-438D-9C33-E9CAD598F9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0E307FC-A952-4BCE-80BA-1A0D4AF1F7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EE1FC6C-1F39-4825-BE60-924AC4E945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1EFEC4-0014-4390-B421-4A65AA15C690}" type="datetimeFigureOut">
              <a:rPr lang="zh-CN" altLang="en-US" smtClean="0"/>
              <a:t>2018/6/2</a:t>
            </a:fld>
            <a:endParaRPr lang="zh-CN" altLang="en-US"/>
          </a:p>
        </p:txBody>
      </p:sp>
      <p:sp>
        <p:nvSpPr>
          <p:cNvPr id="5" name="页脚占位符 4">
            <a:extLst>
              <a:ext uri="{FF2B5EF4-FFF2-40B4-BE49-F238E27FC236}">
                <a16:creationId xmlns:a16="http://schemas.microsoft.com/office/drawing/2014/main" id="{3E30FC2E-3271-4730-935E-DF5DDA430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9818B0A-7AF7-4299-94DB-170821BB8B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76EEE9-C908-45D4-891E-BF42EECC276C}" type="slidenum">
              <a:rPr lang="zh-CN" altLang="en-US" smtClean="0"/>
              <a:t>‹#›</a:t>
            </a:fld>
            <a:endParaRPr lang="zh-CN" altLang="en-US"/>
          </a:p>
        </p:txBody>
      </p:sp>
    </p:spTree>
    <p:extLst>
      <p:ext uri="{BB962C8B-B14F-4D97-AF65-F5344CB8AC3E}">
        <p14:creationId xmlns:p14="http://schemas.microsoft.com/office/powerpoint/2010/main" val="844728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6000" b="-1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97EAC4-1806-4D86-8516-2C2668FE8CAE}" type="datetimeFigureOut">
              <a:rPr lang="zh-CN" altLang="en-US" smtClean="0"/>
              <a:t>2018/6/2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5BCFB1-9D74-48C7-B2BE-972B64F897E8}" type="slidenum">
              <a:rPr lang="zh-CN" altLang="en-US" smtClean="0"/>
              <a:t>‹#›</a:t>
            </a:fld>
            <a:endParaRPr lang="zh-CN" altLang="en-US"/>
          </a:p>
        </p:txBody>
      </p:sp>
    </p:spTree>
    <p:extLst>
      <p:ext uri="{BB962C8B-B14F-4D97-AF65-F5344CB8AC3E}">
        <p14:creationId xmlns:p14="http://schemas.microsoft.com/office/powerpoint/2010/main" val="870898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slide" Target="slide18.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2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slide" Target="slide21.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image" Target="../media/image110.png"/></Relationships>
</file>

<file path=ppt/slides/_rels/slide26.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30452;&#26041;&#22270;.ex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slide" Target="slide2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slide" Target="slide18.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slide" Target="slide32.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slide" Target="slide32.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slide" Target="slide35.xml"/></Relationships>
</file>

<file path=ppt/slides/_rels/slide37.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4.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4.jpg"/><Relationship Id="rId13" Type="http://schemas.microsoft.com/office/2007/relationships/diagramDrawing" Target="../diagrams/drawing11.xml"/><Relationship Id="rId3" Type="http://schemas.openxmlformats.org/officeDocument/2006/relationships/diagramLayout" Target="../diagrams/layout10.xml"/><Relationship Id="rId7" Type="http://schemas.openxmlformats.org/officeDocument/2006/relationships/image" Target="../media/image33.jpg"/><Relationship Id="rId12" Type="http://schemas.openxmlformats.org/officeDocument/2006/relationships/diagramColors" Target="../diagrams/colors11.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openxmlformats.org/officeDocument/2006/relationships/diagramQuickStyle" Target="../diagrams/quickStyle11.xml"/><Relationship Id="rId5" Type="http://schemas.openxmlformats.org/officeDocument/2006/relationships/diagramColors" Target="../diagrams/colors10.xml"/><Relationship Id="rId10" Type="http://schemas.openxmlformats.org/officeDocument/2006/relationships/diagramLayout" Target="../diagrams/layout11.xml"/><Relationship Id="rId4" Type="http://schemas.openxmlformats.org/officeDocument/2006/relationships/diagramQuickStyle" Target="../diagrams/quickStyle10.xml"/><Relationship Id="rId9" Type="http://schemas.openxmlformats.org/officeDocument/2006/relationships/diagramData" Target="../diagrams/data1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tiff"/><Relationship Id="rId1" Type="http://schemas.openxmlformats.org/officeDocument/2006/relationships/slideLayout" Target="../slideLayouts/slideLayout2.xml"/><Relationship Id="rId6" Type="http://schemas.openxmlformats.org/officeDocument/2006/relationships/image" Target="../media/image43.tiff"/><Relationship Id="rId5" Type="http://schemas.openxmlformats.org/officeDocument/2006/relationships/image" Target="../media/image42.png"/><Relationship Id="rId4" Type="http://schemas.openxmlformats.org/officeDocument/2006/relationships/image" Target="../media/image41.tiff"/></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tiff"/><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320800" y="1801091"/>
            <a:ext cx="9144000" cy="1182254"/>
          </a:xfrm>
        </p:spPr>
        <p:txBody>
          <a:bodyPr>
            <a:normAutofit fontScale="90000"/>
          </a:bodyPr>
          <a:lstStyle/>
          <a:p>
            <a:r>
              <a:rPr lang="zh-CN" altLang="en-US" b="1" dirty="0">
                <a:latin typeface="华文新魏" panose="02010800040101010101" pitchFamily="2" charset="-122"/>
                <a:ea typeface="华文新魏" panose="02010800040101010101" pitchFamily="2" charset="-122"/>
              </a:rPr>
              <a:t>多媒体谣言检测调研</a:t>
            </a:r>
            <a:br>
              <a:rPr lang="en-US" altLang="zh-CN" b="1" dirty="0">
                <a:latin typeface="华文新魏" panose="02010800040101010101" pitchFamily="2" charset="-122"/>
                <a:ea typeface="华文新魏" panose="02010800040101010101" pitchFamily="2" charset="-122"/>
              </a:rPr>
            </a:br>
            <a:r>
              <a:rPr lang="en-US" altLang="zh-CN" sz="4400" b="1" dirty="0">
                <a:latin typeface="Blackadder ITC" panose="04020505051007020D02" pitchFamily="82" charset="0"/>
                <a:ea typeface="华文新魏" panose="02010800040101010101" pitchFamily="2" charset="-122"/>
              </a:rPr>
              <a:t>Multimedia rumor detection</a:t>
            </a:r>
            <a:endParaRPr lang="zh-CN" altLang="en-US" sz="4400" b="1" dirty="0">
              <a:latin typeface="Blackadder ITC" panose="04020505051007020D02" pitchFamily="82" charset="0"/>
              <a:ea typeface="华文新魏" panose="02010800040101010101" pitchFamily="2" charset="-122"/>
            </a:endParaRPr>
          </a:p>
        </p:txBody>
      </p:sp>
      <p:sp>
        <p:nvSpPr>
          <p:cNvPr id="3" name="副标题 2"/>
          <p:cNvSpPr>
            <a:spLocks noGrp="1"/>
          </p:cNvSpPr>
          <p:nvPr>
            <p:ph type="subTitle" idx="1"/>
          </p:nvPr>
        </p:nvSpPr>
        <p:spPr>
          <a:xfrm>
            <a:off x="1320800" y="4357047"/>
            <a:ext cx="9144000" cy="1655762"/>
          </a:xfrm>
        </p:spPr>
        <p:txBody>
          <a:bodyPr/>
          <a:lstStyle/>
          <a:p>
            <a:r>
              <a:rPr lang="zh-CN" altLang="en-US" dirty="0"/>
              <a:t>小组成员：陈文博 陈康 李杉杉 吴舜钰</a:t>
            </a:r>
          </a:p>
        </p:txBody>
      </p:sp>
    </p:spTree>
    <p:extLst>
      <p:ext uri="{BB962C8B-B14F-4D97-AF65-F5344CB8AC3E}">
        <p14:creationId xmlns:p14="http://schemas.microsoft.com/office/powerpoint/2010/main" val="198670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0963" y="59892"/>
            <a:ext cx="10515600" cy="1325563"/>
          </a:xfrm>
        </p:spPr>
        <p:txBody>
          <a:bodyPr/>
          <a:lstStyle/>
          <a:p>
            <a:r>
              <a:rPr lang="zh-CN" altLang="en-US" b="1" dirty="0">
                <a:latin typeface="华文新魏" panose="02010800040101010101" pitchFamily="2" charset="-122"/>
                <a:ea typeface="华文新魏" panose="02010800040101010101" pitchFamily="2" charset="-122"/>
              </a:rPr>
              <a:t>为什么需要谣言检测技术？</a:t>
            </a:r>
          </a:p>
        </p:txBody>
      </p:sp>
      <p:sp>
        <p:nvSpPr>
          <p:cNvPr id="3" name="内容占位符 2"/>
          <p:cNvSpPr>
            <a:spLocks noGrp="1"/>
          </p:cNvSpPr>
          <p:nvPr>
            <p:ph idx="1"/>
          </p:nvPr>
        </p:nvSpPr>
        <p:spPr>
          <a:xfrm>
            <a:off x="200891" y="1173018"/>
            <a:ext cx="11409218" cy="5255490"/>
          </a:xfrm>
        </p:spPr>
        <p:txBody>
          <a:bodyPr>
            <a:noAutofit/>
          </a:bodyPr>
          <a:lstStyle/>
          <a:p>
            <a:pPr>
              <a:lnSpc>
                <a:spcPct val="170000"/>
              </a:lnSpc>
            </a:pPr>
            <a:r>
              <a:rPr lang="zh-CN" altLang="zh-CN" sz="2400" dirty="0">
                <a:latin typeface="微软雅黑" panose="020B0503020204020204" pitchFamily="34" charset="-122"/>
                <a:ea typeface="微软雅黑" panose="020B0503020204020204" pitchFamily="34" charset="-122"/>
              </a:rPr>
              <a:t>多媒体信息传播迅速而广泛</a:t>
            </a:r>
          </a:p>
          <a:p>
            <a:pPr>
              <a:lnSpc>
                <a:spcPct val="170000"/>
              </a:lnSpc>
            </a:pPr>
            <a:r>
              <a:rPr lang="zh-CN" altLang="zh-CN" sz="2400" dirty="0">
                <a:latin typeface="微软雅黑" panose="020B0503020204020204" pitchFamily="34" charset="-122"/>
                <a:ea typeface="微软雅黑" panose="020B0503020204020204" pitchFamily="34" charset="-122"/>
              </a:rPr>
              <a:t>用户转发行为自由不受控制</a:t>
            </a:r>
          </a:p>
          <a:p>
            <a:pPr>
              <a:lnSpc>
                <a:spcPct val="170000"/>
              </a:lnSpc>
            </a:pPr>
            <a:r>
              <a:rPr lang="zh-CN" altLang="zh-CN" sz="2400" dirty="0">
                <a:latin typeface="微软雅黑" panose="020B0503020204020204" pitchFamily="34" charset="-122"/>
                <a:ea typeface="微软雅黑" panose="020B0503020204020204" pitchFamily="34" charset="-122"/>
              </a:rPr>
              <a:t>谣言危害极大：</a:t>
            </a:r>
          </a:p>
          <a:p>
            <a:pPr marL="0" indent="0">
              <a:lnSpc>
                <a:spcPct val="170000"/>
              </a:lnSpc>
              <a:buNone/>
            </a:pPr>
            <a:r>
              <a:rPr lang="zh-CN" altLang="zh-CN" sz="2400" dirty="0">
                <a:latin typeface="微软雅黑 Light" panose="020B0502040204020203" charset="-122"/>
                <a:ea typeface="微软雅黑 Light" panose="020B0502040204020203" charset="-122"/>
              </a:rPr>
              <a:t>       涣散人心，恶意抹黑他人，诈骗造成网友金钱的损失等</a:t>
            </a:r>
            <a:r>
              <a:rPr lang="en-US" altLang="zh-CN" sz="2400" dirty="0">
                <a:latin typeface="微软雅黑 Light" panose="020B0502040204020203" charset="-122"/>
                <a:ea typeface="微软雅黑 Light" panose="020B0502040204020203" charset="-122"/>
              </a:rPr>
              <a:t>……</a:t>
            </a:r>
          </a:p>
          <a:p>
            <a:pPr>
              <a:lnSpc>
                <a:spcPct val="17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人工破解谣言耗时耗力</a:t>
            </a:r>
          </a:p>
          <a:p>
            <a:pPr marL="0" indent="0">
              <a:lnSpc>
                <a:spcPct val="170000"/>
              </a:lnSpc>
              <a:buNone/>
            </a:pPr>
            <a:r>
              <a:rPr lang="zh-CN" altLang="zh-CN" sz="2400" dirty="0">
                <a:latin typeface="方正兰亭超细黑简体" panose="02000000000000000000" charset="-122"/>
                <a:ea typeface="方正兰亭超细黑简体" panose="02000000000000000000" charset="-122"/>
              </a:rPr>
              <a:t>   </a:t>
            </a:r>
            <a:r>
              <a:rPr lang="zh-CN" altLang="zh-CN" sz="2400" dirty="0">
                <a:latin typeface="微软雅黑 Light" panose="020B0502040204020203" charset="-122"/>
                <a:ea typeface="微软雅黑 Light" panose="020B0502040204020203" charset="-122"/>
              </a:rPr>
              <a:t>    需要投入有经验的人员，并且耗时较长，需要具备专业的背景知识。</a:t>
            </a:r>
          </a:p>
          <a:p>
            <a:pPr>
              <a:lnSpc>
                <a:spcPct val="170000"/>
              </a:lnSpc>
            </a:pPr>
            <a:endParaRPr lang="zh-CN" altLang="zh-CN" sz="2400" dirty="0">
              <a:latin typeface="微软雅黑 Light" panose="020B0502040204020203" charset="-122"/>
              <a:ea typeface="微软雅黑 Light" panose="020B0502040204020203" charset="-122"/>
            </a:endParaRPr>
          </a:p>
        </p:txBody>
      </p:sp>
    </p:spTree>
    <p:extLst>
      <p:ext uri="{BB962C8B-B14F-4D97-AF65-F5344CB8AC3E}">
        <p14:creationId xmlns:p14="http://schemas.microsoft.com/office/powerpoint/2010/main" val="2633409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1520" y="196215"/>
            <a:ext cx="10515600" cy="1325563"/>
          </a:xfrm>
        </p:spPr>
        <p:txBody>
          <a:bodyPr/>
          <a:lstStyle/>
          <a:p>
            <a:r>
              <a:rPr lang="zh-CN" altLang="en-US" b="1" dirty="0">
                <a:latin typeface="华文新魏" panose="02010800040101010101" pitchFamily="2" charset="-122"/>
                <a:ea typeface="华文新魏" panose="02010800040101010101" pitchFamily="2" charset="-122"/>
              </a:rPr>
              <a:t>谣言自动检测技术现状</a:t>
            </a:r>
          </a:p>
        </p:txBody>
      </p:sp>
      <p:sp>
        <p:nvSpPr>
          <p:cNvPr id="3" name="内容占位符 2"/>
          <p:cNvSpPr>
            <a:spLocks noGrp="1"/>
          </p:cNvSpPr>
          <p:nvPr>
            <p:ph idx="1"/>
          </p:nvPr>
        </p:nvSpPr>
        <p:spPr>
          <a:xfrm>
            <a:off x="838200" y="2454079"/>
            <a:ext cx="10515600" cy="5246370"/>
          </a:xfrm>
        </p:spPr>
        <p:txBody>
          <a:bodyPr>
            <a:noAutofit/>
          </a:bodyPr>
          <a:lstStyle/>
          <a:p>
            <a:pPr indent="0" fontAlgn="auto">
              <a:lnSpc>
                <a:spcPct val="150000"/>
              </a:lnSpc>
              <a:buNone/>
            </a:pPr>
            <a:r>
              <a:rPr lang="zh-CN" altLang="en-US" dirty="0">
                <a:latin typeface="微软雅黑" panose="020B0503020204020204" pitchFamily="34" charset="-122"/>
                <a:ea typeface="微软雅黑" panose="020B0503020204020204" pitchFamily="34" charset="-122"/>
              </a:rPr>
              <a:t>国内的谣言检测</a:t>
            </a:r>
            <a:r>
              <a:rPr lang="zh-CN" altLang="en-US" dirty="0">
                <a:latin typeface="微软雅黑" panose="020B0503020204020204" pitchFamily="34" charset="-122"/>
                <a:ea typeface="微软雅黑" panose="020B0503020204020204" pitchFamily="34" charset="-122"/>
                <a:sym typeface="+mn-ea"/>
              </a:rPr>
              <a:t>       主要平台：新浪微博  </a:t>
            </a:r>
            <a:endParaRPr lang="zh-CN" altLang="en-US" sz="2400" dirty="0">
              <a:latin typeface="微软雅黑" panose="020B0503020204020204" pitchFamily="34" charset="-122"/>
              <a:ea typeface="微软雅黑" panose="020B0503020204020204" pitchFamily="34" charset="-122"/>
              <a:sym typeface="+mn-ea"/>
            </a:endParaRPr>
          </a:p>
          <a:p>
            <a:pPr indent="0" fontAlgn="auto">
              <a:lnSpc>
                <a:spcPct val="150000"/>
              </a:lnSpc>
              <a:buNone/>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新浪微博有辟谣官方帐号，谣言的举报提供更准确的信息。</a:t>
            </a:r>
          </a:p>
          <a:p>
            <a:pPr marL="0" indent="0" fontAlgn="auto">
              <a:lnSpc>
                <a:spcPct val="150000"/>
              </a:lnSpc>
              <a:buNone/>
            </a:pPr>
            <a:r>
              <a:rPr lang="zh-CN" altLang="en-US" dirty="0">
                <a:latin typeface="微软雅黑" panose="020B0503020204020204" pitchFamily="34" charset="-122"/>
                <a:ea typeface="微软雅黑" panose="020B0503020204020204" pitchFamily="34" charset="-122"/>
                <a:sym typeface="+mn-ea"/>
              </a:rPr>
              <a:t>　国外的谣言检测      主要平台：</a:t>
            </a:r>
            <a:r>
              <a:rPr lang="en-US" altLang="zh-CN" dirty="0">
                <a:latin typeface="微软雅黑" panose="020B0503020204020204" pitchFamily="34" charset="-122"/>
                <a:ea typeface="微软雅黑" panose="020B0503020204020204" pitchFamily="34" charset="-122"/>
                <a:sym typeface="+mn-ea"/>
              </a:rPr>
              <a:t>Twitter</a:t>
            </a:r>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660555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57318-35C4-4A11-804A-D533689D219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5D4FFD5-1FEC-45EE-BE34-B47568513442}"/>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DD0B2CBC-DAF1-4D78-BCF0-68B7D3DCE27D}"/>
              </a:ext>
            </a:extLst>
          </p:cNvPr>
          <p:cNvPicPr>
            <a:picLocks noChangeAspect="1"/>
          </p:cNvPicPr>
          <p:nvPr/>
        </p:nvPicPr>
        <p:blipFill>
          <a:blip r:embed="rId2"/>
          <a:stretch>
            <a:fillRect/>
          </a:stretch>
        </p:blipFill>
        <p:spPr>
          <a:xfrm>
            <a:off x="1788890" y="0"/>
            <a:ext cx="8614220" cy="6858000"/>
          </a:xfrm>
          <a:prstGeom prst="rect">
            <a:avLst/>
          </a:prstGeom>
        </p:spPr>
      </p:pic>
    </p:spTree>
    <p:extLst>
      <p:ext uri="{BB962C8B-B14F-4D97-AF65-F5344CB8AC3E}">
        <p14:creationId xmlns:p14="http://schemas.microsoft.com/office/powerpoint/2010/main" val="415476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960" y="2559685"/>
            <a:ext cx="10515600" cy="1325563"/>
          </a:xfrm>
        </p:spPr>
        <p:txBody>
          <a:bodyPr>
            <a:noAutofit/>
          </a:bodyPr>
          <a:lstStyle/>
          <a:p>
            <a:pPr algn="ctr"/>
            <a:r>
              <a:rPr lang="zh-CN" altLang="en-US" sz="9600" b="1" dirty="0">
                <a:latin typeface="方正舒体" panose="02010601030101010101" pitchFamily="2" charset="-122"/>
                <a:ea typeface="方正舒体" panose="02010601030101010101" pitchFamily="2" charset="-122"/>
              </a:rPr>
              <a:t>技术实现</a:t>
            </a:r>
            <a:endParaRPr lang="zh-CN" altLang="en-US" sz="9600" dirty="0"/>
          </a:p>
        </p:txBody>
      </p:sp>
    </p:spTree>
    <p:extLst>
      <p:ext uri="{BB962C8B-B14F-4D97-AF65-F5344CB8AC3E}">
        <p14:creationId xmlns:p14="http://schemas.microsoft.com/office/powerpoint/2010/main" val="2785672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p:cNvSpPr/>
          <p:nvPr/>
        </p:nvSpPr>
        <p:spPr>
          <a:xfrm>
            <a:off x="584200" y="227226"/>
            <a:ext cx="3091329" cy="12293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3600" b="1" dirty="0"/>
              <a:t>疑似谣言采集</a:t>
            </a:r>
          </a:p>
        </p:txBody>
      </p:sp>
      <p:sp>
        <p:nvSpPr>
          <p:cNvPr id="9" name="矩形: 圆角 8"/>
          <p:cNvSpPr/>
          <p:nvPr/>
        </p:nvSpPr>
        <p:spPr>
          <a:xfrm>
            <a:off x="7548880" y="227226"/>
            <a:ext cx="4058920" cy="1229360"/>
          </a:xfrm>
          <a:prstGeom prst="roundRect">
            <a:avLst>
              <a:gd name="adj" fmla="val 1832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3600" b="1" dirty="0"/>
              <a:t>权威信息采集</a:t>
            </a:r>
          </a:p>
        </p:txBody>
      </p:sp>
      <p:sp>
        <p:nvSpPr>
          <p:cNvPr id="10" name="矩形: 圆角 9"/>
          <p:cNvSpPr/>
          <p:nvPr/>
        </p:nvSpPr>
        <p:spPr>
          <a:xfrm>
            <a:off x="584200" y="2155795"/>
            <a:ext cx="3091329" cy="13360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3600" b="1" dirty="0"/>
              <a:t>特征提取</a:t>
            </a:r>
          </a:p>
        </p:txBody>
      </p:sp>
      <p:sp>
        <p:nvSpPr>
          <p:cNvPr id="11" name="矩形: 圆角 10"/>
          <p:cNvSpPr/>
          <p:nvPr/>
        </p:nvSpPr>
        <p:spPr>
          <a:xfrm>
            <a:off x="7548880" y="2155795"/>
            <a:ext cx="4058920" cy="13360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3600" b="1" dirty="0"/>
              <a:t>特征提取</a:t>
            </a:r>
          </a:p>
        </p:txBody>
      </p:sp>
      <p:sp>
        <p:nvSpPr>
          <p:cNvPr id="12" name="矩形: 圆角 11"/>
          <p:cNvSpPr/>
          <p:nvPr/>
        </p:nvSpPr>
        <p:spPr>
          <a:xfrm>
            <a:off x="4207136" y="4682672"/>
            <a:ext cx="2810136" cy="191638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3600" b="1" dirty="0"/>
              <a:t>输出：</a:t>
            </a:r>
            <a:r>
              <a:rPr lang="en-US" altLang="zh-CN" sz="3600" b="1" dirty="0"/>
              <a:t>True or False</a:t>
            </a:r>
            <a:endParaRPr lang="zh-CN" altLang="en-US" sz="3600" b="1" dirty="0"/>
          </a:p>
        </p:txBody>
      </p:sp>
      <p:cxnSp>
        <p:nvCxnSpPr>
          <p:cNvPr id="14" name="直接箭头连接符 13"/>
          <p:cNvCxnSpPr>
            <a:cxnSpLocks/>
            <a:stCxn id="7" idx="2"/>
            <a:endCxn id="10" idx="0"/>
          </p:cNvCxnSpPr>
          <p:nvPr/>
        </p:nvCxnSpPr>
        <p:spPr>
          <a:xfrm>
            <a:off x="2129865" y="1456586"/>
            <a:ext cx="0" cy="699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cxnSpLocks/>
            <a:stCxn id="9" idx="2"/>
            <a:endCxn id="11" idx="0"/>
          </p:cNvCxnSpPr>
          <p:nvPr/>
        </p:nvCxnSpPr>
        <p:spPr>
          <a:xfrm>
            <a:off x="9578340" y="1456586"/>
            <a:ext cx="0" cy="699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BBB241C2-85DC-41B3-BC1C-48E97C14A8E0}"/>
              </a:ext>
            </a:extLst>
          </p:cNvPr>
          <p:cNvSpPr/>
          <p:nvPr/>
        </p:nvSpPr>
        <p:spPr>
          <a:xfrm>
            <a:off x="4207136" y="2155795"/>
            <a:ext cx="2810136" cy="13360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3600" b="1" dirty="0"/>
              <a:t>分类器</a:t>
            </a:r>
          </a:p>
        </p:txBody>
      </p:sp>
      <p:cxnSp>
        <p:nvCxnSpPr>
          <p:cNvPr id="22" name="直接箭头连接符 21">
            <a:extLst>
              <a:ext uri="{FF2B5EF4-FFF2-40B4-BE49-F238E27FC236}">
                <a16:creationId xmlns:a16="http://schemas.microsoft.com/office/drawing/2014/main" id="{AB7DDF76-02AA-4309-BD5F-E417CE3AE028}"/>
              </a:ext>
            </a:extLst>
          </p:cNvPr>
          <p:cNvCxnSpPr>
            <a:stCxn id="10" idx="3"/>
            <a:endCxn id="23" idx="1"/>
          </p:cNvCxnSpPr>
          <p:nvPr/>
        </p:nvCxnSpPr>
        <p:spPr>
          <a:xfrm>
            <a:off x="3675529" y="2823815"/>
            <a:ext cx="5316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6A081FC2-822D-414D-9A56-350B3469FC66}"/>
              </a:ext>
            </a:extLst>
          </p:cNvPr>
          <p:cNvCxnSpPr>
            <a:stCxn id="11" idx="1"/>
            <a:endCxn id="23" idx="3"/>
          </p:cNvCxnSpPr>
          <p:nvPr/>
        </p:nvCxnSpPr>
        <p:spPr>
          <a:xfrm flipH="1">
            <a:off x="7017272" y="2823815"/>
            <a:ext cx="5316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17A2C0AA-3FFB-4B9F-866B-B1D8E47F4019}"/>
              </a:ext>
            </a:extLst>
          </p:cNvPr>
          <p:cNvCxnSpPr>
            <a:cxnSpLocks/>
            <a:stCxn id="23" idx="2"/>
            <a:endCxn id="12" idx="0"/>
          </p:cNvCxnSpPr>
          <p:nvPr/>
        </p:nvCxnSpPr>
        <p:spPr>
          <a:xfrm>
            <a:off x="5612204" y="3491835"/>
            <a:ext cx="0" cy="1190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AD2EFFB8-2247-43C9-9FA0-5FB98DFF3C10}"/>
              </a:ext>
            </a:extLst>
          </p:cNvPr>
          <p:cNvCxnSpPr>
            <a:cxnSpLocks/>
            <a:stCxn id="10" idx="2"/>
          </p:cNvCxnSpPr>
          <p:nvPr/>
        </p:nvCxnSpPr>
        <p:spPr>
          <a:xfrm rot="16200000" flipH="1">
            <a:off x="3413834" y="2207865"/>
            <a:ext cx="914400" cy="3482339"/>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754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896C-77B2-48C3-8ED8-94BBEFCF9F39}"/>
              </a:ext>
            </a:extLst>
          </p:cNvPr>
          <p:cNvSpPr>
            <a:spLocks noGrp="1"/>
          </p:cNvSpPr>
          <p:nvPr>
            <p:ph type="title"/>
          </p:nvPr>
        </p:nvSpPr>
        <p:spPr>
          <a:xfrm>
            <a:off x="838200" y="321582"/>
            <a:ext cx="10515600" cy="1325563"/>
          </a:xfrm>
        </p:spPr>
        <p:txBody>
          <a:bodyPr/>
          <a:lstStyle/>
          <a:p>
            <a:r>
              <a:rPr lang="zh-CN" altLang="en-US" b="1" dirty="0">
                <a:latin typeface="华文新魏" panose="02010800040101010101" pitchFamily="2" charset="-122"/>
                <a:ea typeface="华文新魏" panose="02010800040101010101" pitchFamily="2" charset="-122"/>
              </a:rPr>
              <a:t>浅谈网络数据采集（网络爬虫）</a:t>
            </a:r>
          </a:p>
        </p:txBody>
      </p:sp>
      <p:pic>
        <p:nvPicPr>
          <p:cNvPr id="8" name="内容占位符 7">
            <a:extLst>
              <a:ext uri="{FF2B5EF4-FFF2-40B4-BE49-F238E27FC236}">
                <a16:creationId xmlns:a16="http://schemas.microsoft.com/office/drawing/2014/main" id="{95E5D83D-069A-48ED-9E1B-C9C0B24B15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1019" y="1266824"/>
            <a:ext cx="4852444" cy="5521327"/>
          </a:xfrm>
        </p:spPr>
      </p:pic>
      <p:sp>
        <p:nvSpPr>
          <p:cNvPr id="9" name="矩形 8">
            <a:extLst>
              <a:ext uri="{FF2B5EF4-FFF2-40B4-BE49-F238E27FC236}">
                <a16:creationId xmlns:a16="http://schemas.microsoft.com/office/drawing/2014/main" id="{771229B7-59B2-41C8-950E-7F656D406FCC}"/>
              </a:ext>
            </a:extLst>
          </p:cNvPr>
          <p:cNvSpPr/>
          <p:nvPr/>
        </p:nvSpPr>
        <p:spPr>
          <a:xfrm>
            <a:off x="361610" y="1538292"/>
            <a:ext cx="5386047" cy="830997"/>
          </a:xfrm>
          <a:prstGeom prst="rect">
            <a:avLst/>
          </a:prstGeom>
        </p:spPr>
        <p:txBody>
          <a:bodyPr wrap="square">
            <a:spAutoFit/>
          </a:bodyPr>
          <a:lstStyle/>
          <a:p>
            <a:r>
              <a:rPr lang="zh-CN" altLang="en-US" sz="2400" b="1" dirty="0">
                <a:solidFill>
                  <a:srgbClr val="333333"/>
                </a:solidFill>
                <a:latin typeface="微软雅黑" panose="020B0503020204020204" pitchFamily="34" charset="-122"/>
                <a:ea typeface="微软雅黑" panose="020B0503020204020204" pitchFamily="34" charset="-122"/>
              </a:rPr>
              <a:t>一种按照一定的规则，自动地抓取</a:t>
            </a:r>
            <a:r>
              <a:rPr lang="zh-CN" altLang="en-US" sz="2400" b="1" dirty="0">
                <a:latin typeface="微软雅黑" panose="020B0503020204020204" pitchFamily="34" charset="-122"/>
                <a:ea typeface="微软雅黑" panose="020B0503020204020204" pitchFamily="34" charset="-122"/>
              </a:rPr>
              <a:t>网络</a:t>
            </a:r>
            <a:r>
              <a:rPr lang="zh-CN" altLang="en-US" sz="2400" b="1" dirty="0">
                <a:solidFill>
                  <a:srgbClr val="333333"/>
                </a:solidFill>
                <a:latin typeface="微软雅黑" panose="020B0503020204020204" pitchFamily="34" charset="-122"/>
                <a:ea typeface="微软雅黑" panose="020B0503020204020204" pitchFamily="34" charset="-122"/>
              </a:rPr>
              <a:t>信息的程序或者脚本。</a:t>
            </a:r>
            <a:endParaRPr lang="zh-CN" altLang="en-US" sz="2400" b="1" dirty="0">
              <a:latin typeface="微软雅黑" panose="020B0503020204020204" pitchFamily="34" charset="-122"/>
              <a:ea typeface="微软雅黑" panose="020B0503020204020204" pitchFamily="34" charset="-122"/>
            </a:endParaRPr>
          </a:p>
        </p:txBody>
      </p:sp>
      <p:graphicFrame>
        <p:nvGraphicFramePr>
          <p:cNvPr id="5" name="图示 4">
            <a:extLst>
              <a:ext uri="{FF2B5EF4-FFF2-40B4-BE49-F238E27FC236}">
                <a16:creationId xmlns:a16="http://schemas.microsoft.com/office/drawing/2014/main" id="{C9B2837A-A00E-452E-9A33-17DF3ECA542F}"/>
              </a:ext>
            </a:extLst>
          </p:cNvPr>
          <p:cNvGraphicFramePr/>
          <p:nvPr>
            <p:extLst>
              <p:ext uri="{D42A27DB-BD31-4B8C-83A1-F6EECF244321}">
                <p14:modId xmlns:p14="http://schemas.microsoft.com/office/powerpoint/2010/main" val="4269406576"/>
              </p:ext>
            </p:extLst>
          </p:nvPr>
        </p:nvGraphicFramePr>
        <p:xfrm>
          <a:off x="-1785258" y="2504384"/>
          <a:ext cx="4035399" cy="1184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1082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1880B8-C04C-4FED-BFBE-DB13FEFD6C82}"/>
              </a:ext>
            </a:extLst>
          </p:cNvPr>
          <p:cNvSpPr>
            <a:spLocks noGrp="1"/>
          </p:cNvSpPr>
          <p:nvPr>
            <p:ph type="title"/>
          </p:nvPr>
        </p:nvSpPr>
        <p:spPr/>
        <p:txBody>
          <a:bodyPr/>
          <a:lstStyle/>
          <a:p>
            <a:r>
              <a:rPr lang="zh-CN" altLang="en-US" b="1" dirty="0">
                <a:latin typeface="华文新魏" panose="02010800040101010101" pitchFamily="2" charset="-122"/>
                <a:ea typeface="华文新魏" panose="02010800040101010101" pitchFamily="2" charset="-122"/>
              </a:rPr>
              <a:t>网络爬虫的分类：</a:t>
            </a:r>
            <a:endParaRPr lang="zh-CN" altLang="en-US" b="1" dirty="0"/>
          </a:p>
        </p:txBody>
      </p:sp>
      <p:sp>
        <p:nvSpPr>
          <p:cNvPr id="3" name="内容占位符 2">
            <a:extLst>
              <a:ext uri="{FF2B5EF4-FFF2-40B4-BE49-F238E27FC236}">
                <a16:creationId xmlns:a16="http://schemas.microsoft.com/office/drawing/2014/main" id="{6AD2C63C-D3B6-4A3E-9858-B2C6E10685C7}"/>
              </a:ext>
            </a:extLst>
          </p:cNvPr>
          <p:cNvSpPr>
            <a:spLocks noGrp="1"/>
          </p:cNvSpPr>
          <p:nvPr>
            <p:ph idx="1"/>
          </p:nvPr>
        </p:nvSpPr>
        <p:spPr>
          <a:xfrm>
            <a:off x="838200" y="1607911"/>
            <a:ext cx="10515600" cy="4351338"/>
          </a:xfrm>
        </p:spPr>
        <p:txBody>
          <a:bodyPr>
            <a:normAutofit lnSpcReduction="10000"/>
          </a:bodyPr>
          <a:lstStyle/>
          <a:p>
            <a:pPr marL="0" indent="0">
              <a:buNone/>
            </a:pPr>
            <a:r>
              <a:rPr lang="zh-CN" altLang="en-US" dirty="0">
                <a:latin typeface="华文楷体" panose="02010600040101010101" pitchFamily="2" charset="-122"/>
                <a:ea typeface="华文楷体" panose="02010600040101010101" pitchFamily="2" charset="-122"/>
              </a:rPr>
              <a:t>*按系统结构和实现技术：</a:t>
            </a:r>
            <a:endParaRPr lang="en-US" altLang="zh-CN" dirty="0">
              <a:latin typeface="华文楷体" panose="02010600040101010101" pitchFamily="2" charset="-122"/>
              <a:ea typeface="华文楷体" panose="02010600040101010101" pitchFamily="2" charset="-122"/>
            </a:endParaRPr>
          </a:p>
          <a:p>
            <a:pPr marL="0" indent="0">
              <a:buNone/>
            </a:pP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）通用网络爬虫（</a:t>
            </a:r>
            <a:r>
              <a:rPr lang="en-US" altLang="zh-CN" b="1" dirty="0">
                <a:latin typeface="微软雅黑" panose="020B0503020204020204" pitchFamily="34" charset="-122"/>
                <a:ea typeface="微软雅黑" panose="020B0503020204020204" pitchFamily="34" charset="-122"/>
              </a:rPr>
              <a:t>General Purpose Web Crawler</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0" indent="0">
              <a:buNone/>
            </a:pP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）聚焦网络爬虫（</a:t>
            </a:r>
            <a:r>
              <a:rPr lang="en-US" altLang="zh-CN" b="1" dirty="0">
                <a:latin typeface="微软雅黑" panose="020B0503020204020204" pitchFamily="34" charset="-122"/>
                <a:ea typeface="微软雅黑" panose="020B0503020204020204" pitchFamily="34" charset="-122"/>
              </a:rPr>
              <a:t>Focused Web Crawler</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0" indent="0">
              <a:buNone/>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）增量式网络爬虫（</a:t>
            </a:r>
            <a:r>
              <a:rPr lang="en-US" altLang="zh-CN" b="1" dirty="0">
                <a:latin typeface="微软雅黑" panose="020B0503020204020204" pitchFamily="34" charset="-122"/>
                <a:ea typeface="微软雅黑" panose="020B0503020204020204" pitchFamily="34" charset="-122"/>
              </a:rPr>
              <a:t>Incremental Web Crawler</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0" indent="0">
              <a:buNone/>
            </a:pP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）深层网络爬虫（</a:t>
            </a:r>
            <a:r>
              <a:rPr lang="en-US" altLang="zh-CN" b="1" dirty="0">
                <a:latin typeface="微软雅黑" panose="020B0503020204020204" pitchFamily="34" charset="-122"/>
                <a:ea typeface="微软雅黑" panose="020B0503020204020204" pitchFamily="34" charset="-122"/>
              </a:rPr>
              <a:t>Deep Web Crawler</a:t>
            </a:r>
            <a:r>
              <a:rPr lang="zh-CN" altLang="en-US" b="1" dirty="0">
                <a:latin typeface="微软雅黑" panose="020B0503020204020204" pitchFamily="34" charset="-122"/>
                <a:ea typeface="微软雅黑" panose="020B0503020204020204" pitchFamily="34" charset="-122"/>
              </a:rPr>
              <a:t>）</a:t>
            </a:r>
          </a:p>
          <a:p>
            <a:pPr marL="0" indent="0">
              <a:buNone/>
            </a:pPr>
            <a:r>
              <a:rPr lang="zh-CN" altLang="en-US" dirty="0">
                <a:latin typeface="华文楷体" panose="02010600040101010101" pitchFamily="2" charset="-122"/>
                <a:ea typeface="华文楷体" panose="02010600040101010101" pitchFamily="2" charset="-122"/>
              </a:rPr>
              <a:t>*按抓取的目标分类：</a:t>
            </a:r>
            <a:endParaRPr lang="en-US" altLang="zh-CN" dirty="0">
              <a:latin typeface="华文楷体" panose="02010600040101010101" pitchFamily="2" charset="-122"/>
              <a:ea typeface="华文楷体" panose="02010600040101010101" pitchFamily="2" charset="-122"/>
            </a:endParaRPr>
          </a:p>
          <a:p>
            <a:pPr marL="0" indent="0">
              <a:buNone/>
            </a:pP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）基于目标网页特征</a:t>
            </a:r>
            <a:endParaRPr lang="en-US" altLang="zh-CN" b="1" dirty="0">
              <a:latin typeface="微软雅黑" panose="020B0503020204020204" pitchFamily="34" charset="-122"/>
              <a:ea typeface="微软雅黑" panose="020B0503020204020204" pitchFamily="34" charset="-122"/>
            </a:endParaRPr>
          </a:p>
          <a:p>
            <a:pPr marL="0" indent="0">
              <a:buNone/>
            </a:pP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）基于目标数据模式</a:t>
            </a:r>
            <a:endParaRPr lang="en-US" altLang="zh-CN" b="1" dirty="0">
              <a:latin typeface="微软雅黑" panose="020B0503020204020204" pitchFamily="34" charset="-122"/>
              <a:ea typeface="微软雅黑" panose="020B0503020204020204" pitchFamily="34" charset="-122"/>
            </a:endParaRPr>
          </a:p>
          <a:p>
            <a:pPr marL="0" indent="0">
              <a:buNone/>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）基于领域</a:t>
            </a:r>
          </a:p>
        </p:txBody>
      </p:sp>
    </p:spTree>
    <p:extLst>
      <p:ext uri="{BB962C8B-B14F-4D97-AF65-F5344CB8AC3E}">
        <p14:creationId xmlns:p14="http://schemas.microsoft.com/office/powerpoint/2010/main" val="505416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1635AC-CBAE-4A92-AA9C-5A668F4C1AA3}"/>
              </a:ext>
            </a:extLst>
          </p:cNvPr>
          <p:cNvSpPr>
            <a:spLocks noGrp="1"/>
          </p:cNvSpPr>
          <p:nvPr>
            <p:ph type="title"/>
          </p:nvPr>
        </p:nvSpPr>
        <p:spPr/>
        <p:txBody>
          <a:bodyPr/>
          <a:lstStyle/>
          <a:p>
            <a:endParaRPr lang="zh-CN" altLang="en-US" dirty="0"/>
          </a:p>
        </p:txBody>
      </p:sp>
      <p:pic>
        <p:nvPicPr>
          <p:cNvPr id="4" name="内容占位符 3">
            <a:extLst>
              <a:ext uri="{FF2B5EF4-FFF2-40B4-BE49-F238E27FC236}">
                <a16:creationId xmlns:a16="http://schemas.microsoft.com/office/drawing/2014/main" id="{EEEABE43-EFDE-4A87-92F1-9F6817DB4A2B}"/>
              </a:ext>
            </a:extLst>
          </p:cNvPr>
          <p:cNvPicPr>
            <a:picLocks noGrp="1" noChangeAspect="1"/>
          </p:cNvPicPr>
          <p:nvPr>
            <p:ph idx="1"/>
          </p:nvPr>
        </p:nvPicPr>
        <p:blipFill>
          <a:blip r:embed="rId2"/>
          <a:stretch>
            <a:fillRect/>
          </a:stretch>
        </p:blipFill>
        <p:spPr>
          <a:xfrm>
            <a:off x="140999" y="-1"/>
            <a:ext cx="11963565" cy="5226425"/>
          </a:xfrm>
          <a:prstGeom prst="rect">
            <a:avLst/>
          </a:prstGeom>
        </p:spPr>
      </p:pic>
      <p:pic>
        <p:nvPicPr>
          <p:cNvPr id="5" name="图片 4">
            <a:extLst>
              <a:ext uri="{FF2B5EF4-FFF2-40B4-BE49-F238E27FC236}">
                <a16:creationId xmlns:a16="http://schemas.microsoft.com/office/drawing/2014/main" id="{F5D16D89-9491-45B9-85DD-F9230CACD174}"/>
              </a:ext>
            </a:extLst>
          </p:cNvPr>
          <p:cNvPicPr>
            <a:picLocks noChangeAspect="1"/>
          </p:cNvPicPr>
          <p:nvPr/>
        </p:nvPicPr>
        <p:blipFill>
          <a:blip r:embed="rId3"/>
          <a:stretch>
            <a:fillRect/>
          </a:stretch>
        </p:blipFill>
        <p:spPr>
          <a:xfrm>
            <a:off x="26781" y="0"/>
            <a:ext cx="12192000" cy="5588000"/>
          </a:xfrm>
          <a:prstGeom prst="rect">
            <a:avLst/>
          </a:prstGeom>
        </p:spPr>
      </p:pic>
    </p:spTree>
    <p:extLst>
      <p:ext uri="{BB962C8B-B14F-4D97-AF65-F5344CB8AC3E}">
        <p14:creationId xmlns:p14="http://schemas.microsoft.com/office/powerpoint/2010/main" val="225307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特征提取</a:t>
            </a:r>
            <a:endParaRPr lang="zh-CN" altLang="en-US" sz="2000" dirty="0">
              <a:latin typeface="华文新魏" panose="02010800040101010101" pitchFamily="2" charset="-122"/>
              <a:ea typeface="华文新魏" panose="02010800040101010101" pitchFamily="2" charset="-122"/>
            </a:endParaRPr>
          </a:p>
        </p:txBody>
      </p:sp>
      <p:graphicFrame>
        <p:nvGraphicFramePr>
          <p:cNvPr id="4" name="内容占位符 3"/>
          <p:cNvGraphicFramePr>
            <a:graphicFrameLocks noGrp="1"/>
          </p:cNvGraphicFramePr>
          <p:nvPr>
            <p:ph idx="1"/>
            <p:extLst>
              <p:ext uri="{D42A27DB-BD31-4B8C-83A1-F6EECF244321}">
                <p14:modId xmlns:p14="http://schemas.microsoft.com/office/powerpoint/2010/main" val="12701739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2904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华文新魏" panose="02010800040101010101" pitchFamily="2" charset="-122"/>
                <a:ea typeface="华文新魏" panose="02010800040101010101" pitchFamily="2" charset="-122"/>
              </a:rPr>
              <a:t>文本特征</a:t>
            </a:r>
            <a:r>
              <a:rPr lang="zh-CN" altLang="en-US" sz="2400" dirty="0">
                <a:latin typeface="方正舒体" panose="02010601030101010101" pitchFamily="2" charset="-122"/>
                <a:ea typeface="方正舒体" panose="02010601030101010101" pitchFamily="2" charset="-122"/>
              </a:rPr>
              <a:t>（自然语言处理、语言学）</a:t>
            </a:r>
          </a:p>
        </p:txBody>
      </p:sp>
      <p:sp>
        <p:nvSpPr>
          <p:cNvPr id="3" name="内容占位符 2"/>
          <p:cNvSpPr>
            <a:spLocks noGrp="1"/>
          </p:cNvSpPr>
          <p:nvPr>
            <p:ph idx="1"/>
          </p:nvPr>
        </p:nvSpPr>
        <p:spPr/>
        <p:txBody>
          <a:bodyPr>
            <a:normAutofit/>
          </a:bodyPr>
          <a:lstStyle/>
          <a:p>
            <a:r>
              <a:rPr lang="zh-CN" altLang="en-US" dirty="0">
                <a:latin typeface="微软雅黑" panose="020B0503020204020204" pitchFamily="34" charset="-122"/>
                <a:ea typeface="微软雅黑" panose="020B0503020204020204" pitchFamily="34" charset="-122"/>
              </a:rPr>
              <a:t>词法特征：</a:t>
            </a:r>
            <a:r>
              <a:rPr lang="zh-CN" altLang="en-US" sz="2000" b="1" dirty="0">
                <a:latin typeface="楷体" panose="02010609060101010101" pitchFamily="49" charset="-122"/>
                <a:ea typeface="楷体" panose="02010609060101010101" pitchFamily="49" charset="-122"/>
              </a:rPr>
              <a:t>单个字级别的或单个词级别的语言特征，包括总字数、总词数、不同单词    </a:t>
            </a:r>
            <a:r>
              <a:rPr lang="en-US" altLang="zh-CN" sz="2000" b="1" dirty="0">
                <a:latin typeface="楷体" panose="02010609060101010101" pitchFamily="49" charset="-122"/>
                <a:ea typeface="楷体" panose="02010609060101010101" pitchFamily="49" charset="-122"/>
              </a:rPr>
              <a:t>		 </a:t>
            </a:r>
            <a:r>
              <a:rPr lang="zh-CN" altLang="en-US" sz="2000" b="1" dirty="0">
                <a:latin typeface="楷体" panose="02010609060101010101" pitchFamily="49" charset="-122"/>
                <a:ea typeface="楷体" panose="02010609060101010101" pitchFamily="49" charset="-122"/>
              </a:rPr>
              <a:t>个数、每个词平均长度等。</a:t>
            </a:r>
            <a:endParaRPr lang="en-US" altLang="zh-CN" sz="2000" b="1" dirty="0">
              <a:latin typeface="楷体" panose="02010609060101010101" pitchFamily="49" charset="-122"/>
              <a:ea typeface="楷体" panose="02010609060101010101" pitchFamily="49" charset="-122"/>
            </a:endParaRPr>
          </a:p>
          <a:p>
            <a:endParaRPr lang="en-US" altLang="zh-CN" sz="2000" b="1" dirty="0">
              <a:latin typeface="楷体" panose="02010609060101010101" pitchFamily="49" charset="-122"/>
              <a:ea typeface="楷体" panose="02010609060101010101" pitchFamily="49" charset="-122"/>
            </a:endParaRPr>
          </a:p>
          <a:p>
            <a:r>
              <a:rPr lang="zh-CN" altLang="en-US" dirty="0">
                <a:latin typeface="微软雅黑" panose="020B0503020204020204" pitchFamily="34" charset="-122"/>
                <a:ea typeface="微软雅黑" panose="020B0503020204020204" pitchFamily="34" charset="-122"/>
              </a:rPr>
              <a:t>句法特征：</a:t>
            </a:r>
            <a:r>
              <a:rPr lang="zh-CN" altLang="en-US" sz="2000" b="1" dirty="0">
                <a:latin typeface="楷体" panose="02010609060101010101" pitchFamily="49" charset="-122"/>
                <a:ea typeface="楷体" panose="02010609060101010101" pitchFamily="49" charset="-122"/>
              </a:rPr>
              <a:t>句子级别的语言特征，包括关键词频数、标点符号类型和数目，以及词性</a:t>
            </a:r>
            <a:r>
              <a:rPr lang="en-US" altLang="zh-CN" sz="2000" b="1" dirty="0">
                <a:latin typeface="楷体" panose="02010609060101010101" pitchFamily="49" charset="-122"/>
                <a:ea typeface="楷体" panose="02010609060101010101" pitchFamily="49" charset="-122"/>
              </a:rPr>
              <a:t>		 </a:t>
            </a:r>
            <a:r>
              <a:rPr lang="zh-CN" altLang="en-US" sz="2000" b="1" dirty="0">
                <a:latin typeface="楷体" panose="02010609060101010101" pitchFamily="49" charset="-122"/>
                <a:ea typeface="楷体" panose="02010609060101010101" pitchFamily="49" charset="-122"/>
              </a:rPr>
              <a:t>标注等。</a:t>
            </a:r>
            <a:endParaRPr lang="en-US" altLang="zh-CN" sz="2000" b="1" dirty="0">
              <a:latin typeface="楷体" panose="02010609060101010101" pitchFamily="49" charset="-122"/>
              <a:ea typeface="楷体" panose="02010609060101010101" pitchFamily="49" charset="-122"/>
            </a:endParaRPr>
          </a:p>
          <a:p>
            <a:endParaRPr lang="en-US" altLang="zh-CN" sz="2000" b="1" dirty="0">
              <a:latin typeface="楷体" panose="02010609060101010101" pitchFamily="49" charset="-122"/>
              <a:ea typeface="楷体" panose="02010609060101010101" pitchFamily="49" charset="-122"/>
            </a:endParaRPr>
          </a:p>
          <a:p>
            <a:r>
              <a:rPr lang="zh-CN" altLang="en-US" dirty="0">
                <a:latin typeface="微软雅黑" panose="020B0503020204020204" pitchFamily="34" charset="-122"/>
                <a:ea typeface="微软雅黑" panose="020B0503020204020204" pitchFamily="34" charset="-122"/>
              </a:rPr>
              <a:t>主题特征：</a:t>
            </a:r>
            <a:r>
              <a:rPr lang="zh-CN" altLang="en-US" sz="2000" b="1" dirty="0">
                <a:latin typeface="楷体" panose="02010609060101010101" pitchFamily="49" charset="-122"/>
                <a:ea typeface="楷体" panose="02010609060101010101" pitchFamily="49" charset="-122"/>
              </a:rPr>
              <a:t>主题级别的语言特征，例如对整个文档集构建主题模型（</a:t>
            </a:r>
            <a:r>
              <a:rPr lang="en-US" altLang="zh-CN" sz="2000" b="1" dirty="0" err="1">
                <a:latin typeface="楷体" panose="02010609060101010101" pitchFamily="49" charset="-122"/>
                <a:ea typeface="楷体" panose="02010609060101010101" pitchFamily="49" charset="-122"/>
              </a:rPr>
              <a:t>HashTag</a:t>
            </a:r>
            <a:r>
              <a:rPr lang="zh-CN" altLang="en-US" sz="2000" b="1" dirty="0">
                <a:latin typeface="楷体" panose="02010609060101010101" pitchFamily="49" charset="-122"/>
                <a:ea typeface="楷体" panose="02010609060101010101" pitchFamily="49" charset="-122"/>
              </a:rPr>
              <a:t>）、还有  </a:t>
            </a:r>
            <a:r>
              <a:rPr lang="en-US" altLang="zh-CN" sz="2000" b="1" dirty="0">
                <a:latin typeface="楷体" panose="02010609060101010101" pitchFamily="49" charset="-122"/>
                <a:ea typeface="楷体" panose="02010609060101010101" pitchFamily="49" charset="-122"/>
              </a:rPr>
              <a:t>	        </a:t>
            </a:r>
            <a:r>
              <a:rPr lang="zh-CN" altLang="en-US" sz="2000" b="1" dirty="0">
                <a:latin typeface="楷体" panose="02010609060101010101" pitchFamily="49" charset="-122"/>
                <a:ea typeface="楷体" panose="02010609060101010101" pitchFamily="49" charset="-122"/>
              </a:rPr>
              <a:t>提取的消息话题特征、消息的</a:t>
            </a:r>
            <a:r>
              <a:rPr lang="zh-CN" altLang="en-US" sz="2000" b="1" dirty="0">
                <a:latin typeface="楷体" panose="02010609060101010101" pitchFamily="49" charset="-122"/>
                <a:ea typeface="楷体" panose="02010609060101010101" pitchFamily="49" charset="-122"/>
                <a:hlinkClick r:id="rId2" action="ppaction://hlinksldjump"/>
              </a:rPr>
              <a:t>情感倾向特征</a:t>
            </a:r>
            <a:r>
              <a:rPr lang="zh-CN" altLang="en-US" sz="2000" b="1" dirty="0">
                <a:latin typeface="楷体" panose="02010609060101010101" pitchFamily="49" charset="-122"/>
                <a:ea typeface="楷体" panose="02010609060101010101" pitchFamily="49" charset="-122"/>
              </a:rPr>
              <a:t>等。</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574930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7200" dirty="0">
                <a:latin typeface="华文琥珀" panose="02010800040101010101" pitchFamily="2" charset="-122"/>
                <a:ea typeface="华文琥珀" panose="02010800040101010101" pitchFamily="2" charset="-122"/>
              </a:rPr>
              <a:t>目录</a:t>
            </a:r>
          </a:p>
        </p:txBody>
      </p:sp>
      <p:sp>
        <p:nvSpPr>
          <p:cNvPr id="3" name="内容占位符 2"/>
          <p:cNvSpPr>
            <a:spLocks noGrp="1"/>
          </p:cNvSpPr>
          <p:nvPr>
            <p:ph idx="1"/>
          </p:nvPr>
        </p:nvSpPr>
        <p:spPr/>
        <p:txBody>
          <a:bodyPr>
            <a:normAutofit/>
          </a:bodyPr>
          <a:lstStyle/>
          <a:p>
            <a:r>
              <a:rPr lang="en-US" altLang="zh-CN" sz="7200" dirty="0">
                <a:latin typeface="微软雅黑" panose="020B0503020204020204" pitchFamily="34" charset="-122"/>
                <a:ea typeface="微软雅黑" panose="020B0503020204020204" pitchFamily="34" charset="-122"/>
              </a:rPr>
              <a:t>1.</a:t>
            </a:r>
            <a:r>
              <a:rPr lang="zh-CN" altLang="en-US" sz="7200" dirty="0">
                <a:latin typeface="微软雅黑" panose="020B0503020204020204" pitchFamily="34" charset="-122"/>
                <a:ea typeface="微软雅黑" panose="020B0503020204020204" pitchFamily="34" charset="-122"/>
              </a:rPr>
              <a:t>背景导入</a:t>
            </a:r>
          </a:p>
          <a:p>
            <a:r>
              <a:rPr lang="en-US" altLang="zh-CN" sz="7200" dirty="0">
                <a:latin typeface="微软雅黑" panose="020B0503020204020204" pitchFamily="34" charset="-122"/>
                <a:ea typeface="微软雅黑" panose="020B0503020204020204" pitchFamily="34" charset="-122"/>
              </a:rPr>
              <a:t>2.</a:t>
            </a:r>
            <a:r>
              <a:rPr lang="zh-CN" altLang="en-US" sz="7200" dirty="0">
                <a:latin typeface="微软雅黑" panose="020B0503020204020204" pitchFamily="34" charset="-122"/>
                <a:ea typeface="微软雅黑" panose="020B0503020204020204" pitchFamily="34" charset="-122"/>
              </a:rPr>
              <a:t>技术实现</a:t>
            </a:r>
            <a:endParaRPr lang="zh-CN" altLang="en-US" sz="7200" dirty="0">
              <a:latin typeface="微软雅黑" panose="020B0503020204020204" pitchFamily="34" charset="-122"/>
              <a:ea typeface="微软雅黑" panose="020B0503020204020204" pitchFamily="34" charset="-122"/>
              <a:hlinkClick r:id="rId2" action="ppaction://hlinksldjump"/>
            </a:endParaRPr>
          </a:p>
          <a:p>
            <a:r>
              <a:rPr lang="en-US" altLang="zh-CN" sz="7200" dirty="0">
                <a:latin typeface="微软雅黑" panose="020B0503020204020204" pitchFamily="34" charset="-122"/>
                <a:ea typeface="微软雅黑" panose="020B0503020204020204" pitchFamily="34" charset="-122"/>
              </a:rPr>
              <a:t>3.</a:t>
            </a:r>
            <a:r>
              <a:rPr lang="zh-CN" altLang="en-US" sz="7200" dirty="0">
                <a:latin typeface="微软雅黑" panose="020B0503020204020204" pitchFamily="34" charset="-122"/>
                <a:ea typeface="微软雅黑" panose="020B0503020204020204" pitchFamily="34" charset="-122"/>
              </a:rPr>
              <a:t>网民们的看法</a:t>
            </a:r>
          </a:p>
        </p:txBody>
      </p:sp>
    </p:spTree>
    <p:extLst>
      <p:ext uri="{BB962C8B-B14F-4D97-AF65-F5344CB8AC3E}">
        <p14:creationId xmlns:p14="http://schemas.microsoft.com/office/powerpoint/2010/main" val="3269414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551873" y="217343"/>
            <a:ext cx="10515600" cy="1325563"/>
          </a:xfrm>
        </p:spPr>
        <p:txBody>
          <a:bodyPr/>
          <a:lstStyle/>
          <a:p>
            <a:r>
              <a:rPr lang="zh-CN" altLang="en-US" b="1" dirty="0">
                <a:latin typeface="华文新魏" panose="02010800040101010101" pitchFamily="2" charset="-122"/>
                <a:ea typeface="华文新魏" panose="02010800040101010101" pitchFamily="2" charset="-122"/>
              </a:rPr>
              <a:t>情感特征分析</a:t>
            </a:r>
          </a:p>
        </p:txBody>
      </p:sp>
      <p:pic>
        <p:nvPicPr>
          <p:cNvPr id="4" name="内容占位符 3"/>
          <p:cNvPicPr>
            <a:picLocks noGrp="1" noChangeAspect="1"/>
          </p:cNvPicPr>
          <p:nvPr>
            <p:ph idx="1"/>
          </p:nvPr>
        </p:nvPicPr>
        <p:blipFill>
          <a:blip r:embed="rId3"/>
          <a:stretch>
            <a:fillRect/>
          </a:stretch>
        </p:blipFill>
        <p:spPr>
          <a:xfrm>
            <a:off x="405660" y="1169689"/>
            <a:ext cx="10957376" cy="3552847"/>
          </a:xfrm>
          <a:prstGeom prst="rect">
            <a:avLst/>
          </a:prstGeom>
        </p:spPr>
      </p:pic>
      <p:pic>
        <p:nvPicPr>
          <p:cNvPr id="5" name="图片 4"/>
          <p:cNvPicPr>
            <a:picLocks noChangeAspect="1"/>
          </p:cNvPicPr>
          <p:nvPr/>
        </p:nvPicPr>
        <p:blipFill>
          <a:blip r:embed="rId4"/>
          <a:stretch>
            <a:fillRect/>
          </a:stretch>
        </p:blipFill>
        <p:spPr>
          <a:xfrm>
            <a:off x="1913034" y="1449041"/>
            <a:ext cx="7487275" cy="4841977"/>
          </a:xfrm>
          <a:prstGeom prst="rect">
            <a:avLst/>
          </a:prstGeom>
        </p:spPr>
      </p:pic>
      <p:sp>
        <p:nvSpPr>
          <p:cNvPr id="6" name="文本框 5"/>
          <p:cNvSpPr txBox="1"/>
          <p:nvPr/>
        </p:nvSpPr>
        <p:spPr>
          <a:xfrm>
            <a:off x="8495146" y="180233"/>
            <a:ext cx="1810327" cy="830997"/>
          </a:xfrm>
          <a:prstGeom prst="rect">
            <a:avLst/>
          </a:prstGeom>
          <a:noFill/>
        </p:spPr>
        <p:txBody>
          <a:bodyPr wrap="square" rtlCol="0">
            <a:spAutoFit/>
          </a:bodyPr>
          <a:lstStyle/>
          <a:p>
            <a:r>
              <a:rPr lang="en-US" altLang="zh-CN" sz="4800" dirty="0">
                <a:latin typeface="Bradley Hand ITC" panose="03070402050302030203" pitchFamily="66" charset="0"/>
                <a:hlinkClick r:id="rId5" action="ppaction://hlinksldjump"/>
              </a:rPr>
              <a:t>return</a:t>
            </a:r>
            <a:endParaRPr lang="zh-CN" altLang="en-US" sz="4800" dirty="0">
              <a:latin typeface="Bradley Hand ITC" panose="03070402050302030203" pitchFamily="66" charset="0"/>
            </a:endParaRPr>
          </a:p>
        </p:txBody>
      </p:sp>
    </p:spTree>
    <p:extLst>
      <p:ext uri="{BB962C8B-B14F-4D97-AF65-F5344CB8AC3E}">
        <p14:creationId xmlns:p14="http://schemas.microsoft.com/office/powerpoint/2010/main" val="18144655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89486-268A-446D-8235-73387BF07FAB}"/>
              </a:ext>
            </a:extLst>
          </p:cNvPr>
          <p:cNvSpPr>
            <a:spLocks noGrp="1"/>
          </p:cNvSpPr>
          <p:nvPr>
            <p:ph type="title"/>
          </p:nvPr>
        </p:nvSpPr>
        <p:spPr/>
        <p:txBody>
          <a:bodyPr/>
          <a:lstStyle/>
          <a:p>
            <a:r>
              <a:rPr lang="zh-CN" altLang="en-US" b="1" dirty="0">
                <a:latin typeface="华文新魏" panose="02010800040101010101" pitchFamily="2" charset="-122"/>
                <a:ea typeface="华文新魏" panose="02010800040101010101" pitchFamily="2" charset="-122"/>
              </a:rPr>
              <a:t>视觉特征</a:t>
            </a:r>
          </a:p>
        </p:txBody>
      </p:sp>
      <p:sp>
        <p:nvSpPr>
          <p:cNvPr id="5" name="文本框 4">
            <a:extLst>
              <a:ext uri="{FF2B5EF4-FFF2-40B4-BE49-F238E27FC236}">
                <a16:creationId xmlns:a16="http://schemas.microsoft.com/office/drawing/2014/main" id="{66FA9BC1-D2EA-4421-B0DD-9B197FE1B952}"/>
              </a:ext>
            </a:extLst>
          </p:cNvPr>
          <p:cNvSpPr txBox="1"/>
          <p:nvPr/>
        </p:nvSpPr>
        <p:spPr>
          <a:xfrm>
            <a:off x="8645236" y="473908"/>
            <a:ext cx="2401455" cy="1107996"/>
          </a:xfrm>
          <a:prstGeom prst="rect">
            <a:avLst/>
          </a:prstGeom>
          <a:noFill/>
        </p:spPr>
        <p:txBody>
          <a:bodyPr wrap="square" rtlCol="0">
            <a:spAutoFit/>
          </a:bodyPr>
          <a:lstStyle/>
          <a:p>
            <a:r>
              <a:rPr lang="en-US" altLang="zh-CN" sz="6600" dirty="0">
                <a:latin typeface="Bradley Hand ITC" panose="03070402050302030203" pitchFamily="66" charset="0"/>
                <a:hlinkClick r:id="rId2" action="ppaction://hlinksldjump"/>
              </a:rPr>
              <a:t>return</a:t>
            </a:r>
            <a:endParaRPr lang="zh-CN" altLang="en-US" sz="6600" dirty="0">
              <a:latin typeface="Bradley Hand ITC" panose="03070402050302030203" pitchFamily="66" charset="0"/>
            </a:endParaRPr>
          </a:p>
        </p:txBody>
      </p:sp>
      <p:graphicFrame>
        <p:nvGraphicFramePr>
          <p:cNvPr id="7" name="内容占位符 6">
            <a:extLst>
              <a:ext uri="{FF2B5EF4-FFF2-40B4-BE49-F238E27FC236}">
                <a16:creationId xmlns:a16="http://schemas.microsoft.com/office/drawing/2014/main" id="{CBBF988C-D54E-4E60-A5FC-628D41FE2C4B}"/>
              </a:ext>
            </a:extLst>
          </p:cNvPr>
          <p:cNvGraphicFramePr>
            <a:graphicFrameLocks noGrp="1"/>
          </p:cNvGraphicFramePr>
          <p:nvPr>
            <p:ph idx="1"/>
            <p:extLst>
              <p:ext uri="{D42A27DB-BD31-4B8C-83A1-F6EECF244321}">
                <p14:modId xmlns:p14="http://schemas.microsoft.com/office/powerpoint/2010/main" val="16638633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0863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E6C22-7C3E-4007-B881-3CC737CDABC8}"/>
              </a:ext>
            </a:extLst>
          </p:cNvPr>
          <p:cNvSpPr>
            <a:spLocks noGrp="1"/>
          </p:cNvSpPr>
          <p:nvPr>
            <p:ph type="title"/>
          </p:nvPr>
        </p:nvSpPr>
        <p:spPr>
          <a:xfrm>
            <a:off x="838200" y="198436"/>
            <a:ext cx="10515600" cy="1325563"/>
          </a:xfrm>
        </p:spPr>
        <p:txBody>
          <a:bodyPr/>
          <a:lstStyle/>
          <a:p>
            <a:r>
              <a:rPr lang="zh-CN" altLang="en-US" b="1" dirty="0">
                <a:latin typeface="华文新魏" panose="02010800040101010101" pitchFamily="2" charset="-122"/>
                <a:ea typeface="华文新魏" panose="02010800040101010101" pitchFamily="2" charset="-122"/>
              </a:rPr>
              <a:t>视觉统计特征</a:t>
            </a:r>
            <a:r>
              <a:rPr lang="zh-CN" altLang="en-US" sz="2400" dirty="0">
                <a:latin typeface="方正舒体" panose="02010601030101010101" pitchFamily="2" charset="-122"/>
                <a:ea typeface="方正舒体" panose="02010601030101010101" pitchFamily="2" charset="-122"/>
              </a:rPr>
              <a:t>（统计学原理）</a:t>
            </a:r>
          </a:p>
        </p:txBody>
      </p:sp>
      <p:sp>
        <p:nvSpPr>
          <p:cNvPr id="3" name="内容占位符 2">
            <a:extLst>
              <a:ext uri="{FF2B5EF4-FFF2-40B4-BE49-F238E27FC236}">
                <a16:creationId xmlns:a16="http://schemas.microsoft.com/office/drawing/2014/main" id="{2E81242C-0D2A-4DEE-A5FC-8259C02C3F0C}"/>
              </a:ext>
            </a:extLst>
          </p:cNvPr>
          <p:cNvSpPr>
            <a:spLocks noGrp="1"/>
          </p:cNvSpPr>
          <p:nvPr>
            <p:ph idx="1"/>
          </p:nvPr>
        </p:nvSpPr>
        <p:spPr>
          <a:xfrm>
            <a:off x="838200" y="1523999"/>
            <a:ext cx="10515600" cy="4652963"/>
          </a:xfrm>
        </p:spPr>
        <p:txBody>
          <a:bodyPr/>
          <a:lstStyle/>
          <a:p>
            <a:pPr>
              <a:lnSpc>
                <a:spcPct val="150000"/>
              </a:lnSpc>
            </a:pPr>
            <a:r>
              <a:rPr lang="zh-CN" altLang="en-US" dirty="0">
                <a:latin typeface="微软雅黑" panose="020B0503020204020204" pitchFamily="34" charset="-122"/>
                <a:ea typeface="微软雅黑" panose="020B0503020204020204" pitchFamily="34" charset="-122"/>
              </a:rPr>
              <a:t>        对图像本身附带的属性特征进行分析，不对具体的图像内容作要求，例如：制造疑似谣言用户是否设置了头像、疑似谣言信息是否具备图片以及图片的质量等等。</a:t>
            </a:r>
          </a:p>
        </p:txBody>
      </p:sp>
      <p:sp>
        <p:nvSpPr>
          <p:cNvPr id="4" name="文本框 3">
            <a:extLst>
              <a:ext uri="{FF2B5EF4-FFF2-40B4-BE49-F238E27FC236}">
                <a16:creationId xmlns:a16="http://schemas.microsoft.com/office/drawing/2014/main" id="{47E19A37-3870-42CD-85C3-1A21F04278F3}"/>
              </a:ext>
            </a:extLst>
          </p:cNvPr>
          <p:cNvSpPr txBox="1"/>
          <p:nvPr/>
        </p:nvSpPr>
        <p:spPr>
          <a:xfrm>
            <a:off x="8876145" y="445719"/>
            <a:ext cx="2253673" cy="830997"/>
          </a:xfrm>
          <a:prstGeom prst="rect">
            <a:avLst/>
          </a:prstGeom>
          <a:noFill/>
        </p:spPr>
        <p:txBody>
          <a:bodyPr wrap="square" rtlCol="0">
            <a:spAutoFit/>
          </a:bodyPr>
          <a:lstStyle/>
          <a:p>
            <a:r>
              <a:rPr lang="en-US" altLang="zh-CN" sz="4800" dirty="0">
                <a:latin typeface="Bradley Hand ITC" panose="03070402050302030203" pitchFamily="66" charset="0"/>
                <a:hlinkClick r:id="rId2" action="ppaction://hlinksldjump"/>
              </a:rPr>
              <a:t>return</a:t>
            </a:r>
            <a:endParaRPr lang="zh-CN" altLang="en-US" sz="4800" dirty="0">
              <a:latin typeface="Bradley Hand ITC" panose="03070402050302030203" pitchFamily="66" charset="0"/>
            </a:endParaRPr>
          </a:p>
        </p:txBody>
      </p:sp>
      <p:pic>
        <p:nvPicPr>
          <p:cNvPr id="6" name="图片 5">
            <a:extLst>
              <a:ext uri="{FF2B5EF4-FFF2-40B4-BE49-F238E27FC236}">
                <a16:creationId xmlns:a16="http://schemas.microsoft.com/office/drawing/2014/main" id="{CCCEC913-4907-4CE1-965C-E4AED694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985" y="3429000"/>
            <a:ext cx="3810002" cy="1905001"/>
          </a:xfrm>
          <a:prstGeom prst="rect">
            <a:avLst/>
          </a:prstGeom>
        </p:spPr>
      </p:pic>
      <p:pic>
        <p:nvPicPr>
          <p:cNvPr id="1026" name="Picture 2" descr="https://gss2.bdstatic.com/-fo3dSag_xI4khGkpoWK1HF6hhy/baike/c0%3Dbaike80%2C5%2C5%2C80%2C26/sign=15f277f3f2198618554ae7d62b844516/77094b36acaf2edd0525bb7b871001e938019348.jpg">
            <a:extLst>
              <a:ext uri="{FF2B5EF4-FFF2-40B4-BE49-F238E27FC236}">
                <a16:creationId xmlns:a16="http://schemas.microsoft.com/office/drawing/2014/main" id="{85BE2DB7-2F23-4387-8EDC-90828A1832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789" y="3489960"/>
            <a:ext cx="4020452" cy="2687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558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7BB16E-413B-4FAF-B002-25FAEB460526}"/>
              </a:ext>
            </a:extLst>
          </p:cNvPr>
          <p:cNvSpPr>
            <a:spLocks noGrp="1"/>
          </p:cNvSpPr>
          <p:nvPr>
            <p:ph type="title"/>
          </p:nvPr>
        </p:nvSpPr>
        <p:spPr/>
        <p:txBody>
          <a:bodyPr/>
          <a:lstStyle/>
          <a:p>
            <a:r>
              <a:rPr lang="zh-CN" altLang="en-US" b="1" dirty="0">
                <a:latin typeface="华文新魏" panose="02010800040101010101" pitchFamily="2" charset="-122"/>
                <a:ea typeface="华文新魏" panose="02010800040101010101" pitchFamily="2" charset="-122"/>
              </a:rPr>
              <a:t>视觉内容特征</a:t>
            </a:r>
            <a:r>
              <a:rPr lang="zh-CN" altLang="en-US" sz="2400" dirty="0">
                <a:latin typeface="方正舒体" panose="02010601030101010101" pitchFamily="2" charset="-122"/>
                <a:ea typeface="方正舒体" panose="02010601030101010101" pitchFamily="2" charset="-122"/>
              </a:rPr>
              <a:t>（图像处理）</a:t>
            </a:r>
          </a:p>
        </p:txBody>
      </p:sp>
      <p:graphicFrame>
        <p:nvGraphicFramePr>
          <p:cNvPr id="4" name="内容占位符 3">
            <a:extLst>
              <a:ext uri="{FF2B5EF4-FFF2-40B4-BE49-F238E27FC236}">
                <a16:creationId xmlns:a16="http://schemas.microsoft.com/office/drawing/2014/main" id="{847A5FE0-7E8B-4944-B754-BB6C64E8AB7C}"/>
              </a:ext>
            </a:extLst>
          </p:cNvPr>
          <p:cNvGraphicFramePr>
            <a:graphicFrameLocks noGrp="1"/>
          </p:cNvGraphicFramePr>
          <p:nvPr>
            <p:ph idx="1"/>
            <p:extLst>
              <p:ext uri="{D42A27DB-BD31-4B8C-83A1-F6EECF244321}">
                <p14:modId xmlns:p14="http://schemas.microsoft.com/office/powerpoint/2010/main" val="7988225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D2C877C3-741B-4BB6-B67F-5866021389C1}"/>
              </a:ext>
            </a:extLst>
          </p:cNvPr>
          <p:cNvSpPr txBox="1"/>
          <p:nvPr/>
        </p:nvSpPr>
        <p:spPr>
          <a:xfrm>
            <a:off x="9042400" y="471055"/>
            <a:ext cx="1921164" cy="830997"/>
          </a:xfrm>
          <a:prstGeom prst="rect">
            <a:avLst/>
          </a:prstGeom>
          <a:noFill/>
        </p:spPr>
        <p:txBody>
          <a:bodyPr wrap="square" rtlCol="0">
            <a:spAutoFit/>
          </a:bodyPr>
          <a:lstStyle/>
          <a:p>
            <a:r>
              <a:rPr lang="en-US" altLang="zh-CN" sz="4800" dirty="0">
                <a:latin typeface="Bradley Hand ITC" panose="03070402050302030203" pitchFamily="66" charset="0"/>
                <a:hlinkClick r:id="rId7" action="ppaction://hlinksldjump"/>
              </a:rPr>
              <a:t>return</a:t>
            </a:r>
            <a:endParaRPr lang="zh-CN" altLang="en-US" sz="4800" dirty="0">
              <a:latin typeface="Bradley Hand ITC" panose="03070402050302030203" pitchFamily="66" charset="0"/>
            </a:endParaRPr>
          </a:p>
        </p:txBody>
      </p:sp>
    </p:spTree>
    <p:extLst>
      <p:ext uri="{BB962C8B-B14F-4D97-AF65-F5344CB8AC3E}">
        <p14:creationId xmlns:p14="http://schemas.microsoft.com/office/powerpoint/2010/main" val="292958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F73462-D58C-4728-9474-FC077BFE8CF0}"/>
              </a:ext>
            </a:extLst>
          </p:cNvPr>
          <p:cNvSpPr>
            <a:spLocks noGrp="1"/>
          </p:cNvSpPr>
          <p:nvPr>
            <p:ph type="title"/>
          </p:nvPr>
        </p:nvSpPr>
        <p:spPr>
          <a:xfrm>
            <a:off x="838200" y="721734"/>
            <a:ext cx="10515600" cy="1325563"/>
          </a:xfrm>
        </p:spPr>
        <p:txBody>
          <a:bodyPr/>
          <a:lstStyle/>
          <a:p>
            <a:r>
              <a:rPr lang="zh-CN" altLang="en-US" b="1" dirty="0">
                <a:latin typeface="华文新魏" panose="02010800040101010101" pitchFamily="2" charset="-122"/>
                <a:ea typeface="华文新魏" panose="02010800040101010101" pitchFamily="2" charset="-122"/>
              </a:rPr>
              <a:t>视觉原创性特征</a:t>
            </a:r>
            <a:br>
              <a:rPr lang="en-US" altLang="zh-CN" dirty="0">
                <a:latin typeface="微软雅黑" panose="020B0503020204020204" pitchFamily="34" charset="-122"/>
                <a:ea typeface="微软雅黑" panose="020B0503020204020204" pitchFamily="34" charset="-122"/>
              </a:rPr>
            </a:br>
            <a:endParaRPr lang="zh-CN" altLang="en-US" dirty="0"/>
          </a:p>
        </p:txBody>
      </p:sp>
      <p:sp>
        <p:nvSpPr>
          <p:cNvPr id="3" name="内容占位符 2">
            <a:extLst>
              <a:ext uri="{FF2B5EF4-FFF2-40B4-BE49-F238E27FC236}">
                <a16:creationId xmlns:a16="http://schemas.microsoft.com/office/drawing/2014/main" id="{7C2DA706-6AE8-49FF-8D34-93941671A148}"/>
              </a:ext>
            </a:extLst>
          </p:cNvPr>
          <p:cNvSpPr>
            <a:spLocks noGrp="1"/>
          </p:cNvSpPr>
          <p:nvPr>
            <p:ph idx="1"/>
          </p:nvPr>
        </p:nvSpPr>
        <p:spPr>
          <a:xfrm>
            <a:off x="625763" y="2047297"/>
            <a:ext cx="10515600" cy="4351338"/>
          </a:xfrm>
        </p:spPr>
        <p:txBody>
          <a:bodyPr>
            <a:normAutofit lnSpcReduction="10000"/>
          </a:bodyPr>
          <a:lstStyle/>
          <a:p>
            <a:pPr>
              <a:lnSpc>
                <a:spcPct val="150000"/>
              </a:lnSpc>
            </a:pPr>
            <a:r>
              <a:rPr lang="zh-CN" altLang="en-US" dirty="0">
                <a:latin typeface="微软雅黑" panose="020B0503020204020204" pitchFamily="34" charset="-122"/>
                <a:ea typeface="微软雅黑" panose="020B0503020204020204" pitchFamily="34" charset="-122"/>
              </a:rPr>
              <a:t>视觉清晰度特征度量</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个图片集的分布差异。一个是指定新闻事件中的图片集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事件集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，另一个是包含所有图片的全集。</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原理：如果一个事件集和全集中的图片分布差距很大，那么这个事件很有可能是真实事件</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这是基于真实事件中包含大量原创性图片的假设</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可以通过构建</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个语言模型来计算这一特征，即分别对事件集和全集构建视觉词汇语言模型。视觉清晰度特征定义为两个模型之间的</a:t>
            </a:r>
            <a:r>
              <a:rPr lang="en-US" altLang="zh-CN" dirty="0">
                <a:latin typeface="微软雅黑" panose="020B0503020204020204" pitchFamily="34" charset="-122"/>
                <a:ea typeface="微软雅黑" panose="020B0503020204020204" pitchFamily="34" charset="-122"/>
              </a:rPr>
              <a:t>KL</a:t>
            </a:r>
            <a:r>
              <a:rPr lang="zh-CN" altLang="en-US" dirty="0">
                <a:latin typeface="微软雅黑" panose="020B0503020204020204" pitchFamily="34" charset="-122"/>
                <a:ea typeface="微软雅黑" panose="020B0503020204020204" pitchFamily="34" charset="-122"/>
              </a:rPr>
              <a:t>散度。</a:t>
            </a:r>
          </a:p>
        </p:txBody>
      </p:sp>
    </p:spTree>
    <p:extLst>
      <p:ext uri="{BB962C8B-B14F-4D97-AF65-F5344CB8AC3E}">
        <p14:creationId xmlns:p14="http://schemas.microsoft.com/office/powerpoint/2010/main" val="1287698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3D2F9F9-E4ED-449D-BE2F-B706E5D265EA}"/>
                  </a:ext>
                </a:extLst>
              </p:cNvPr>
              <p:cNvSpPr>
                <a:spLocks noGrp="1"/>
              </p:cNvSpPr>
              <p:nvPr>
                <p:ph idx="1"/>
              </p:nvPr>
            </p:nvSpPr>
            <p:spPr/>
            <p:txBody>
              <a:bodyPr/>
              <a:lstStyle/>
              <a:p>
                <a:pPr marL="0" indent="0">
                  <a:buNone/>
                </a:pPr>
                <a:r>
                  <a:rPr lang="zh-CN" altLang="en-US" dirty="0"/>
                  <a:t>设随机变量</a:t>
                </a:r>
                <a:r>
                  <a:rPr lang="en-US" altLang="zh-CN" dirty="0"/>
                  <a:t>X</a:t>
                </a:r>
                <a:r>
                  <a:rPr lang="zh-CN" altLang="en-US" dirty="0"/>
                  <a:t>的概率密度函数为</a:t>
                </a:r>
                <a:r>
                  <a:rPr lang="en-US" altLang="zh-CN" dirty="0"/>
                  <a:t>p(x),</a:t>
                </a:r>
                <a:r>
                  <a:rPr lang="zh-CN" altLang="en-US" dirty="0"/>
                  <a:t>则</a:t>
                </a:r>
                <a:r>
                  <a:rPr lang="en-US" altLang="zh-CN" dirty="0"/>
                  <a:t>X</a:t>
                </a:r>
                <a:r>
                  <a:rPr lang="zh-CN" altLang="en-US" dirty="0"/>
                  <a:t>的熵定义为</a:t>
                </a:r>
                <a:endParaRPr lang="en-US" altLang="zh-CN" dirty="0"/>
              </a:p>
              <a:p>
                <a:pPr marL="0" indent="0">
                  <a:buNone/>
                </a:pPr>
                <a:r>
                  <a:rPr lang="en-US" altLang="zh-CN" dirty="0"/>
                  <a:t>H(X)=-</a:t>
                </a:r>
                <a14:m>
                  <m:oMath xmlns:m="http://schemas.openxmlformats.org/officeDocument/2006/math">
                    <m:nary>
                      <m:naryPr>
                        <m:chr m:val="∑"/>
                        <m:limLoc m:val="undOvr"/>
                        <m:grow m:val="on"/>
                        <m:subHide m:val="on"/>
                        <m:supHide m:val="on"/>
                        <m:ctrlPr>
                          <a:rPr lang="en-US" altLang="zh-CN" i="1" smtClean="0">
                            <a:latin typeface="Cambria Math" panose="02040503050406030204" pitchFamily="18" charset="0"/>
                          </a:rPr>
                        </m:ctrlPr>
                      </m:naryPr>
                      <m:sub/>
                      <m:sup/>
                      <m:e>
                        <m:r>
                          <a:rPr lang="en-US" altLang="zh-CN" i="1" smtClean="0">
                            <a:latin typeface="Cambria Math" panose="02040503050406030204" pitchFamily="18" charset="0"/>
                          </a:rPr>
                          <m:t>𝑝</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𝑥</m:t>
                                </m:r>
                              </m:e>
                              <m:sub>
                                <m:r>
                                  <a:rPr lang="en-US" altLang="zh-CN" i="1" smtClean="0">
                                    <a:latin typeface="Cambria Math" panose="02040503050406030204" pitchFamily="18" charset="0"/>
                                  </a:rPr>
                                  <m:t>𝑖</m:t>
                                </m:r>
                              </m:sub>
                            </m:sSub>
                          </m:e>
                        </m:d>
                        <m:func>
                          <m:funcPr>
                            <m:ctrlPr>
                              <a:rPr lang="en-US" altLang="zh-CN" i="1" smtClean="0">
                                <a:latin typeface="Cambria Math" panose="02040503050406030204" pitchFamily="18" charset="0"/>
                              </a:rPr>
                            </m:ctrlPr>
                          </m:funcPr>
                          <m:fName>
                            <m:r>
                              <m:rPr>
                                <m:sty m:val="p"/>
                              </m:rPr>
                              <a:rPr lang="en-US" altLang="zh-CN" i="1" smtClean="0">
                                <a:latin typeface="Cambria Math" panose="02040503050406030204" pitchFamily="18" charset="0"/>
                              </a:rPr>
                              <m:t>log</m:t>
                            </m:r>
                          </m:fName>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func>
                      </m:e>
                    </m:nary>
                    <m:r>
                      <a:rPr lang="zh-CN" altLang="en-US" i="1">
                        <a:latin typeface="Cambria Math" panose="02040503050406030204" pitchFamily="18" charset="0"/>
                      </a:rPr>
                      <m:t>（</m:t>
                    </m:r>
                  </m:oMath>
                </a14:m>
                <a:r>
                  <a:rPr lang="zh-CN" altLang="en-US" dirty="0"/>
                  <a:t>以</a:t>
                </a:r>
                <a:r>
                  <a:rPr lang="en-US" altLang="zh-CN" dirty="0"/>
                  <a:t>2</a:t>
                </a:r>
                <a:r>
                  <a:rPr lang="zh-CN" altLang="en-US" dirty="0"/>
                  <a:t>为底时熵的量纲为比特）</a:t>
                </a:r>
                <a:endParaRPr lang="en-US" altLang="zh-CN" dirty="0"/>
              </a:p>
              <a:p>
                <a:pPr marL="0" indent="0">
                  <a:buNone/>
                </a:pPr>
                <a:r>
                  <a:rPr lang="en-US" altLang="zh-CN" b="1" dirty="0"/>
                  <a:t>KL</a:t>
                </a:r>
                <a:r>
                  <a:rPr lang="zh-CN" altLang="en-US" b="1" dirty="0"/>
                  <a:t>散度</a:t>
                </a:r>
                <a:r>
                  <a:rPr lang="zh-CN" altLang="en-US" dirty="0"/>
                  <a:t>：</a:t>
                </a:r>
                <a:endParaRPr lang="en-US" altLang="zh-CN" dirty="0"/>
              </a:p>
              <a:p>
                <a:pPr marL="0" indent="0">
                  <a:buNone/>
                </a:pPr>
                <a14:m>
                  <m:oMath xmlns:m="http://schemas.openxmlformats.org/officeDocument/2006/math">
                    <m:r>
                      <m:rPr>
                        <m:sty m:val="p"/>
                      </m:rPr>
                      <a:rPr lang="en-US" altLang="zh-CN" i="1" dirty="0">
                        <a:latin typeface="Cambria Math" panose="02040503050406030204" pitchFamily="18" charset="0"/>
                      </a:rPr>
                      <m:t>D</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d>
                      <m:dPr>
                        <m:beg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𝑞</m:t>
                        </m:r>
                      </m:e>
                    </m:d>
                    <m:r>
                      <a:rPr lang="en-US" altLang="zh-CN" b="0" i="1" dirty="0" smtClean="0">
                        <a:latin typeface="Cambria Math" panose="02040503050406030204" pitchFamily="18" charset="0"/>
                      </a:rPr>
                      <m:t>=</m:t>
                    </m:r>
                    <m:nary>
                      <m:naryPr>
                        <m:chr m:val="∑"/>
                        <m:subHide m:val="on"/>
                        <m:supHide m:val="on"/>
                        <m:ctrlPr>
                          <a:rPr lang="en-US" altLang="zh-CN" b="0" i="1" dirty="0" smtClean="0">
                            <a:latin typeface="Cambria Math" panose="02040503050406030204" pitchFamily="18" charset="0"/>
                          </a:rPr>
                        </m:ctrlPr>
                      </m:naryPr>
                      <m:sub/>
                      <m:sup/>
                      <m:e>
                        <m:r>
                          <a:rPr lang="en-US" altLang="zh-CN" b="0" i="1" dirty="0" smtClean="0">
                            <a:latin typeface="Cambria Math" panose="02040503050406030204" pitchFamily="18" charset="0"/>
                          </a:rPr>
                          <m:t>𝑝</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e>
                        </m:d>
                        <m:r>
                          <a:rPr lang="en-US" altLang="zh-CN" b="0" i="1" dirty="0" smtClean="0">
                            <a:latin typeface="Cambria Math" panose="02040503050406030204" pitchFamily="18" charset="0"/>
                          </a:rPr>
                          <m:t>𝑙𝑜𝑔</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num>
                          <m:den>
                            <m:r>
                              <a:rPr lang="en-US" altLang="zh-CN" b="0" i="1" dirty="0" smtClean="0">
                                <a:latin typeface="Cambria Math" panose="02040503050406030204" pitchFamily="18" charset="0"/>
                              </a:rPr>
                              <m:t>𝑞</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r>
                              <a:rPr lang="zh-CN" altLang="en-US" i="1" dirty="0">
                                <a:latin typeface="Cambria Math" panose="02040503050406030204" pitchFamily="18" charset="0"/>
                              </a:rPr>
                              <m:t>）</m:t>
                            </m:r>
                          </m:den>
                        </m:f>
                      </m:e>
                    </m:nary>
                  </m:oMath>
                </a14:m>
                <a:r>
                  <a:rPr lang="zh-CN" altLang="en-US" dirty="0"/>
                  <a:t>（</a:t>
                </a:r>
                <a:r>
                  <a:rPr lang="en-US" altLang="zh-CN" dirty="0"/>
                  <a:t>q(x)</a:t>
                </a:r>
                <a:r>
                  <a:rPr lang="zh-CN" altLang="en-US" dirty="0"/>
                  <a:t>为近似概率分布）</a:t>
                </a:r>
                <a:endParaRPr lang="en-US" altLang="zh-CN" dirty="0"/>
              </a:p>
              <a:p>
                <a:pPr marL="0" indent="0">
                  <a:buNone/>
                </a:pPr>
                <a:r>
                  <a:rPr lang="en-US" altLang="zh-CN" sz="2400" dirty="0"/>
                  <a:t>KL</a:t>
                </a:r>
                <a:r>
                  <a:rPr lang="zh-CN" altLang="en-US" sz="2400" dirty="0"/>
                  <a:t>散度计算的就是数据的原分布与近似分布的概率的对数差的期望值。</a:t>
                </a:r>
                <a:r>
                  <a:rPr lang="zh-CN" altLang="en-US" dirty="0"/>
                  <a:t> </a:t>
                </a:r>
                <a:endParaRPr lang="en-US" altLang="zh-CN" dirty="0"/>
              </a:p>
              <a:p>
                <a:pPr marL="0" indent="0">
                  <a:buNone/>
                </a:pPr>
                <a:r>
                  <a:rPr lang="en-US" altLang="zh-CN" sz="2400" dirty="0"/>
                  <a:t>D=0</a:t>
                </a:r>
                <a:r>
                  <a:rPr lang="zh-CN" altLang="en-US" sz="2400" dirty="0"/>
                  <a:t>的充要条件是</a:t>
                </a:r>
                <a:r>
                  <a:rPr lang="en-US" altLang="zh-CN" sz="2400" dirty="0"/>
                  <a:t>p=q</a:t>
                </a:r>
                <a:r>
                  <a:rPr lang="zh-CN" altLang="en-US" sz="2400" dirty="0"/>
                  <a:t>，可用于描述两个模型之间的分布差异。</a:t>
                </a:r>
              </a:p>
            </p:txBody>
          </p:sp>
        </mc:Choice>
        <mc:Fallback xmlns="">
          <p:sp>
            <p:nvSpPr>
              <p:cNvPr id="3" name="内容占位符 2">
                <a:extLst>
                  <a:ext uri="{FF2B5EF4-FFF2-40B4-BE49-F238E27FC236}">
                    <a16:creationId xmlns:a16="http://schemas.microsoft.com/office/drawing/2014/main" id="{03D2F9F9-E4ED-449D-BE2F-B706E5D265EA}"/>
                  </a:ext>
                </a:extLst>
              </p:cNvPr>
              <p:cNvSpPr>
                <a:spLocks noGrp="1" noRot="1" noChangeAspect="1" noMove="1" noResize="1" noEditPoints="1" noAdjustHandles="1" noChangeArrowheads="1" noChangeShapeType="1" noTextEdit="1"/>
              </p:cNvSpPr>
              <p:nvPr>
                <p:ph idx="1"/>
              </p:nvPr>
            </p:nvSpPr>
            <p:spPr>
              <a:blipFill>
                <a:blip r:embed="rId4"/>
                <a:stretch>
                  <a:fillRect l="-1217" t="-252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0D4FB91-72CA-4095-BD0C-61EAFFB2FEE1}"/>
              </a:ext>
            </a:extLst>
          </p:cNvPr>
          <p:cNvSpPr txBox="1"/>
          <p:nvPr/>
        </p:nvSpPr>
        <p:spPr>
          <a:xfrm>
            <a:off x="838200" y="496371"/>
            <a:ext cx="5709920" cy="769441"/>
          </a:xfrm>
          <a:prstGeom prst="rect">
            <a:avLst/>
          </a:prstGeom>
          <a:noFill/>
        </p:spPr>
        <p:txBody>
          <a:bodyPr wrap="square" rtlCol="0">
            <a:spAutoFit/>
          </a:bodyPr>
          <a:lstStyle/>
          <a:p>
            <a:r>
              <a:rPr lang="en-US" altLang="zh-CN" sz="4400" b="1" dirty="0">
                <a:latin typeface="华文新魏" panose="02010800040101010101" pitchFamily="2" charset="-122"/>
                <a:ea typeface="华文新魏" panose="02010800040101010101" pitchFamily="2" charset="-122"/>
              </a:rPr>
              <a:t>#KL</a:t>
            </a:r>
            <a:r>
              <a:rPr lang="zh-CN" altLang="en-US" sz="4400" b="1" dirty="0">
                <a:latin typeface="华文新魏" panose="02010800040101010101" pitchFamily="2" charset="-122"/>
                <a:ea typeface="华文新魏" panose="02010800040101010101" pitchFamily="2" charset="-122"/>
              </a:rPr>
              <a:t>散度（相对熵）</a:t>
            </a:r>
            <a:endParaRPr lang="zh-CN" altLang="en-US" b="1"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AEF0C5D7-E67B-4A5C-9B36-6B61BC7FF317}"/>
              </a:ext>
            </a:extLst>
          </p:cNvPr>
          <p:cNvSpPr txBox="1"/>
          <p:nvPr/>
        </p:nvSpPr>
        <p:spPr>
          <a:xfrm>
            <a:off x="8106863" y="496371"/>
            <a:ext cx="2401455" cy="1107996"/>
          </a:xfrm>
          <a:prstGeom prst="rect">
            <a:avLst/>
          </a:prstGeom>
          <a:noFill/>
        </p:spPr>
        <p:txBody>
          <a:bodyPr wrap="square" rtlCol="0">
            <a:spAutoFit/>
          </a:bodyPr>
          <a:lstStyle/>
          <a:p>
            <a:r>
              <a:rPr lang="en-US" altLang="zh-CN" sz="6600" dirty="0">
                <a:latin typeface="Bradley Hand ITC" panose="03070402050302030203" pitchFamily="66" charset="0"/>
                <a:hlinkClick r:id="rId5" action="ppaction://hlinksldjump"/>
              </a:rPr>
              <a:t>return</a:t>
            </a:r>
            <a:endParaRPr lang="zh-CN" altLang="en-US" sz="6600" dirty="0">
              <a:latin typeface="Bradley Hand ITC" panose="03070402050302030203" pitchFamily="66" charset="0"/>
            </a:endParaRPr>
          </a:p>
        </p:txBody>
      </p:sp>
    </p:spTree>
    <p:extLst>
      <p:ext uri="{BB962C8B-B14F-4D97-AF65-F5344CB8AC3E}">
        <p14:creationId xmlns:p14="http://schemas.microsoft.com/office/powerpoint/2010/main" val="4001726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DC8314-4E31-4D09-9601-9C63BA23299C}"/>
              </a:ext>
            </a:extLst>
          </p:cNvPr>
          <p:cNvSpPr>
            <a:spLocks noGrp="1"/>
          </p:cNvSpPr>
          <p:nvPr>
            <p:ph type="title"/>
          </p:nvPr>
        </p:nvSpPr>
        <p:spPr/>
        <p:txBody>
          <a:bodyPr/>
          <a:lstStyle/>
          <a:p>
            <a:r>
              <a:rPr lang="zh-CN" altLang="en-US" b="1" dirty="0">
                <a:latin typeface="华文新魏" panose="02010800040101010101" pitchFamily="2" charset="-122"/>
                <a:ea typeface="华文新魏" panose="02010800040101010101" pitchFamily="2" charset="-122"/>
              </a:rPr>
              <a:t>视觉一致度特征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8200BDF-222E-4840-83B4-192198264148}"/>
                  </a:ext>
                </a:extLst>
              </p:cNvPr>
              <p:cNvSpPr>
                <a:spLocks noGrp="1"/>
              </p:cNvSpPr>
              <p:nvPr>
                <p:ph idx="1"/>
              </p:nvPr>
            </p:nvSpPr>
            <p:spPr>
              <a:xfrm>
                <a:off x="461220" y="1799471"/>
                <a:ext cx="10515600" cy="4351338"/>
              </a:xfrm>
            </p:spPr>
            <p:txBody>
              <a:bodyPr>
                <a:normAutofit/>
              </a:bodyPr>
              <a:lstStyle/>
              <a:p>
                <a:pPr>
                  <a:lnSpc>
                    <a:spcPct val="150000"/>
                  </a:lnSpc>
                </a:pPr>
                <a:r>
                  <a:rPr lang="zh-CN" altLang="en-US" dirty="0">
                    <a:latin typeface="微软雅黑" panose="020B0503020204020204" pitchFamily="34" charset="-122"/>
                    <a:ea typeface="微软雅黑" panose="020B0503020204020204" pitchFamily="34" charset="-122"/>
                  </a:rPr>
                  <a:t>视觉一致度特征</a:t>
                </a:r>
                <a:r>
                  <a:rPr lang="en-US" altLang="zh-CN" dirty="0">
                    <a:latin typeface="微软雅黑" panose="020B0503020204020204" pitchFamily="34" charset="-122"/>
                    <a:ea typeface="微软雅黑" panose="020B0503020204020204" pitchFamily="34" charset="-122"/>
                  </a:rPr>
                  <a:t>(visual coherence score)</a:t>
                </a:r>
                <a:r>
                  <a:rPr lang="zh-CN" altLang="en-US" dirty="0">
                    <a:latin typeface="微软雅黑" panose="020B0503020204020204" pitchFamily="34" charset="-122"/>
                    <a:ea typeface="微软雅黑" panose="020B0503020204020204" pitchFamily="34" charset="-122"/>
                  </a:rPr>
                  <a:t>描述了同一事件中的图片是否具有一致性。相关的图片通常会具有相似的视觉外观，通过计算视觉一致度，能够量化出同一事件中的图片管理程度。这里定义视觉一致度为事件内任意图片对相似度的平均值。</a:t>
                </a:r>
                <a:endParaRPr lang="en-US" altLang="zh-CN" dirty="0">
                  <a:latin typeface="微软雅黑" panose="020B0503020204020204" pitchFamily="34" charset="-122"/>
                  <a:ea typeface="微软雅黑" panose="020B0503020204020204" pitchFamily="34" charset="-122"/>
                </a:endParaRPr>
              </a:p>
              <a:p>
                <a:pPr marL="0" indent="0">
                  <a:lnSpc>
                    <a:spcPct val="150000"/>
                  </a:lnSpc>
                  <a:buNone/>
                </a:pP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m:rPr>
                        <m:sty m:val="p"/>
                      </m:rPr>
                      <a:rPr lang="en-US" altLang="zh-CN" i="1" dirty="0">
                        <a:latin typeface="Cambria Math" panose="02040503050406030204" pitchFamily="18" charset="0"/>
                        <a:ea typeface="微软雅黑" panose="020B0503020204020204" pitchFamily="34" charset="-122"/>
                      </a:rPr>
                      <m:t>σ</m:t>
                    </m:r>
                  </m:oMath>
                </a14:m>
                <a:r>
                  <a:rPr lang="en-US" altLang="zh-CN" dirty="0">
                    <a:latin typeface="微软雅黑" panose="020B0503020204020204" pitchFamily="34" charset="-122"/>
                    <a:ea typeface="微软雅黑" panose="020B0503020204020204" pitchFamily="34" charset="-122"/>
                  </a:rPr>
                  <a:t>=</a:t>
                </a:r>
                <a14:m>
                  <m:oMath xmlns:m="http://schemas.openxmlformats.org/officeDocument/2006/math">
                    <m:f>
                      <m:fPr>
                        <m:ctrlPr>
                          <a:rPr lang="en-US" altLang="zh-CN" i="1" dirty="0" smtClean="0">
                            <a:latin typeface="Cambria Math" panose="02040503050406030204" pitchFamily="18" charset="0"/>
                            <a:ea typeface="微软雅黑" panose="020B0503020204020204" pitchFamily="34" charset="-122"/>
                          </a:rPr>
                        </m:ctrlPr>
                      </m:fPr>
                      <m:num>
                        <m:r>
                          <a:rPr lang="en-US" altLang="zh-CN" b="0" i="1" dirty="0" smtClean="0">
                            <a:latin typeface="Cambria Math" panose="02040503050406030204" pitchFamily="18" charset="0"/>
                            <a:ea typeface="微软雅黑" panose="020B0503020204020204" pitchFamily="34" charset="-122"/>
                          </a:rPr>
                          <m:t>1</m:t>
                        </m:r>
                      </m:num>
                      <m:den>
                        <m:sSubSup>
                          <m:sSubSupPr>
                            <m:ctrlPr>
                              <a:rPr lang="en-US" altLang="zh-CN" i="1" dirty="0" smtClean="0">
                                <a:latin typeface="Cambria Math" panose="02040503050406030204" pitchFamily="18" charset="0"/>
                                <a:ea typeface="微软雅黑" panose="020B0503020204020204" pitchFamily="34" charset="-122"/>
                              </a:rPr>
                            </m:ctrlPr>
                          </m:sSubSupPr>
                          <m:e>
                            <m:r>
                              <a:rPr lang="en-US" altLang="zh-CN" b="0" i="1" dirty="0" smtClean="0">
                                <a:latin typeface="Cambria Math" panose="02040503050406030204" pitchFamily="18" charset="0"/>
                                <a:ea typeface="微软雅黑" panose="020B0503020204020204" pitchFamily="34" charset="-122"/>
                              </a:rPr>
                              <m:t>𝐶</m:t>
                            </m:r>
                          </m:e>
                          <m:sub>
                            <m:r>
                              <a:rPr lang="en-US" altLang="zh-CN" b="0" i="1" dirty="0" smtClean="0">
                                <a:latin typeface="Cambria Math" panose="02040503050406030204" pitchFamily="18" charset="0"/>
                                <a:ea typeface="微软雅黑" panose="020B0503020204020204" pitchFamily="34" charset="-122"/>
                              </a:rPr>
                              <m:t>𝑛</m:t>
                            </m:r>
                          </m:sub>
                          <m:sup>
                            <m:r>
                              <a:rPr lang="en-US" altLang="zh-CN" b="0" i="1" dirty="0" smtClean="0">
                                <a:latin typeface="Cambria Math" panose="02040503050406030204" pitchFamily="18" charset="0"/>
                                <a:ea typeface="微软雅黑" panose="020B0503020204020204" pitchFamily="34" charset="-122"/>
                              </a:rPr>
                              <m:t>2</m:t>
                            </m:r>
                          </m:sup>
                        </m:sSubSup>
                      </m:den>
                    </m:f>
                    <m:r>
                      <a:rPr lang="en-US" altLang="zh-CN" b="0" i="1" dirty="0" smtClean="0">
                        <a:latin typeface="Cambria Math" panose="02040503050406030204" pitchFamily="18" charset="0"/>
                        <a:ea typeface="微软雅黑" panose="020B0503020204020204" pitchFamily="34" charset="-122"/>
                      </a:rPr>
                      <m:t>(</m:t>
                    </m:r>
                    <m:nary>
                      <m:naryPr>
                        <m:chr m:val="∑"/>
                        <m:supHide m:val="on"/>
                        <m:ctrlPr>
                          <a:rPr lang="en-US" altLang="zh-CN" b="0" i="1" dirty="0" smtClean="0">
                            <a:latin typeface="Cambria Math" panose="02040503050406030204" pitchFamily="18" charset="0"/>
                            <a:ea typeface="微软雅黑" panose="020B0503020204020204" pitchFamily="34" charset="-122"/>
                          </a:rPr>
                        </m:ctrlPr>
                      </m:naryPr>
                      <m:sub>
                        <m:eqArr>
                          <m:eqArrPr>
                            <m:ctrlPr>
                              <a:rPr lang="en-US" altLang="zh-CN" b="0" i="1" dirty="0" smtClean="0">
                                <a:latin typeface="Cambria Math" panose="02040503050406030204" pitchFamily="18" charset="0"/>
                                <a:ea typeface="微软雅黑" panose="020B0503020204020204" pitchFamily="34" charset="-122"/>
                              </a:rPr>
                            </m:ctrlPr>
                          </m:eqArrPr>
                          <m:e>
                            <m:r>
                              <m:rPr>
                                <m:brk m:alnAt="7"/>
                              </m:rPr>
                              <a:rPr lang="en-US" altLang="zh-CN" b="0" i="1" dirty="0" smtClean="0">
                                <a:latin typeface="Cambria Math" panose="02040503050406030204" pitchFamily="18" charset="0"/>
                                <a:ea typeface="微软雅黑" panose="020B0503020204020204" pitchFamily="34" charset="-122"/>
                              </a:rPr>
                              <m:t>0</m:t>
                            </m:r>
                            <m:r>
                              <a:rPr lang="en-US" altLang="zh-CN" b="0" i="1" dirty="0" smtClean="0">
                                <a:latin typeface="Cambria Math" panose="02040503050406030204" pitchFamily="18" charset="0"/>
                                <a:ea typeface="微软雅黑" panose="020B0503020204020204" pitchFamily="34" charset="-122"/>
                              </a:rPr>
                              <m:t>&lt;</m:t>
                            </m:r>
                            <m:r>
                              <a:rPr lang="en-US" altLang="zh-CN" b="0" i="1" dirty="0" smtClean="0">
                                <a:latin typeface="Cambria Math" panose="02040503050406030204" pitchFamily="18" charset="0"/>
                                <a:ea typeface="微软雅黑" panose="020B0503020204020204" pitchFamily="34" charset="-122"/>
                              </a:rPr>
                              <m:t>𝑖</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𝑛</m:t>
                            </m:r>
                          </m:e>
                          <m:e>
                            <m:r>
                              <m:rPr>
                                <m:sty m:val="p"/>
                              </m:rPr>
                              <a:rPr lang="en-US" altLang="zh-CN" i="1" dirty="0">
                                <a:latin typeface="Cambria Math" panose="02040503050406030204" pitchFamily="18" charset="0"/>
                                <a:ea typeface="Cambria Math" panose="02040503050406030204" pitchFamily="18" charset="0"/>
                              </a:rPr>
                              <m:t>i</m:t>
                            </m:r>
                            <m:r>
                              <a:rPr lang="en-US" altLang="zh-CN" b="0" i="1" dirty="0" smtClean="0">
                                <a:latin typeface="Cambria Math" panose="02040503050406030204" pitchFamily="18" charset="0"/>
                                <a:ea typeface="Cambria Math" panose="02040503050406030204" pitchFamily="18" charset="0"/>
                              </a:rPr>
                              <m:t>&lt;</m:t>
                            </m:r>
                            <m:r>
                              <a:rPr lang="en-US" altLang="zh-CN" b="0" i="1" dirty="0" smtClean="0">
                                <a:latin typeface="Cambria Math" panose="02040503050406030204" pitchFamily="18" charset="0"/>
                                <a:ea typeface="Cambria Math" panose="02040503050406030204" pitchFamily="18" charset="0"/>
                              </a:rPr>
                              <m:t>𝑗</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𝑛</m:t>
                            </m:r>
                          </m:e>
                        </m:eqArr>
                      </m:sub>
                      <m:sup/>
                      <m:e>
                        <m:r>
                          <a:rPr lang="en-US" altLang="zh-CN" b="0" i="1" dirty="0" smtClean="0">
                            <a:latin typeface="Cambria Math" panose="02040503050406030204" pitchFamily="18" charset="0"/>
                            <a:ea typeface="微软雅黑" panose="020B0503020204020204" pitchFamily="34" charset="-122"/>
                          </a:rPr>
                          <m:t>𝑆𝑖𝑚𝑖𝑙𝑎𝑟𝑖𝑡𝑦</m:t>
                        </m:r>
                        <m:d>
                          <m:dPr>
                            <m:ctrlPr>
                              <a:rPr lang="en-US" altLang="zh-CN" b="0" i="1" dirty="0" smtClean="0">
                                <a:latin typeface="Cambria Math" panose="02040503050406030204" pitchFamily="18" charset="0"/>
                                <a:ea typeface="微软雅黑" panose="020B0503020204020204" pitchFamily="34" charset="-122"/>
                              </a:rPr>
                            </m:ctrlPr>
                          </m:dPr>
                          <m:e>
                            <m:r>
                              <a:rPr lang="en-US" altLang="zh-CN" b="0" i="1" dirty="0" smtClean="0">
                                <a:latin typeface="Cambria Math" panose="02040503050406030204" pitchFamily="18" charset="0"/>
                                <a:ea typeface="微软雅黑" panose="020B0503020204020204" pitchFamily="34" charset="-122"/>
                              </a:rPr>
                              <m:t>𝐼𝑚𝑔</m:t>
                            </m:r>
                            <m:r>
                              <a:rPr lang="en-US" altLang="zh-CN" b="0" i="1" dirty="0" smtClean="0">
                                <a:latin typeface="Cambria Math" panose="02040503050406030204" pitchFamily="18" charset="0"/>
                                <a:ea typeface="微软雅黑" panose="020B0503020204020204" pitchFamily="34" charset="-122"/>
                              </a:rPr>
                              <m:t>(</m:t>
                            </m:r>
                            <m:r>
                              <a:rPr lang="en-US" altLang="zh-CN" b="0" i="1" dirty="0" smtClean="0">
                                <a:latin typeface="Cambria Math" panose="02040503050406030204" pitchFamily="18" charset="0"/>
                                <a:ea typeface="微软雅黑" panose="020B0503020204020204" pitchFamily="34" charset="-122"/>
                              </a:rPr>
                              <m:t>𝑖</m:t>
                            </m:r>
                            <m:r>
                              <a:rPr lang="en-US" altLang="zh-CN" b="0" i="1" dirty="0" smtClean="0">
                                <a:latin typeface="Cambria Math" panose="02040503050406030204" pitchFamily="18" charset="0"/>
                                <a:ea typeface="微软雅黑" panose="020B0503020204020204" pitchFamily="34" charset="-122"/>
                              </a:rPr>
                              <m:t>),</m:t>
                            </m:r>
                            <m:r>
                              <a:rPr lang="en-US" altLang="zh-CN" b="0" i="1" dirty="0" smtClean="0">
                                <a:latin typeface="Cambria Math" panose="02040503050406030204" pitchFamily="18" charset="0"/>
                                <a:ea typeface="微软雅黑" panose="020B0503020204020204" pitchFamily="34" charset="-122"/>
                              </a:rPr>
                              <m:t>𝐼𝑚𝑔</m:t>
                            </m:r>
                            <m:r>
                              <a:rPr lang="en-US" altLang="zh-CN" b="0" i="1" dirty="0" smtClean="0">
                                <a:latin typeface="Cambria Math" panose="02040503050406030204" pitchFamily="18" charset="0"/>
                                <a:ea typeface="微软雅黑" panose="020B0503020204020204" pitchFamily="34" charset="-122"/>
                              </a:rPr>
                              <m:t>(</m:t>
                            </m:r>
                            <m:r>
                              <a:rPr lang="en-US" altLang="zh-CN" b="0" i="1" dirty="0" smtClean="0">
                                <a:latin typeface="Cambria Math" panose="02040503050406030204" pitchFamily="18" charset="0"/>
                                <a:ea typeface="微软雅黑" panose="020B0503020204020204" pitchFamily="34" charset="-122"/>
                              </a:rPr>
                              <m:t>𝑗</m:t>
                            </m:r>
                            <m:r>
                              <a:rPr lang="en-US" altLang="zh-CN" b="0" i="1" dirty="0" smtClean="0">
                                <a:latin typeface="Cambria Math" panose="02040503050406030204" pitchFamily="18" charset="0"/>
                                <a:ea typeface="微软雅黑" panose="020B0503020204020204" pitchFamily="34" charset="-122"/>
                              </a:rPr>
                              <m:t>)</m:t>
                            </m:r>
                          </m:e>
                        </m:d>
                      </m:e>
                    </m:nary>
                    <m:r>
                      <a:rPr lang="en-US" altLang="zh-CN" b="0" i="1" dirty="0" smtClean="0">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3" name="内容占位符 2">
                <a:extLst>
                  <a:ext uri="{FF2B5EF4-FFF2-40B4-BE49-F238E27FC236}">
                    <a16:creationId xmlns:a16="http://schemas.microsoft.com/office/drawing/2014/main" id="{B8200BDF-222E-4840-83B4-192198264148}"/>
                  </a:ext>
                </a:extLst>
              </p:cNvPr>
              <p:cNvSpPr>
                <a:spLocks noGrp="1" noRot="1" noChangeAspect="1" noMove="1" noResize="1" noEditPoints="1" noAdjustHandles="1" noChangeArrowheads="1" noChangeShapeType="1" noTextEdit="1"/>
              </p:cNvSpPr>
              <p:nvPr>
                <p:ph idx="1"/>
              </p:nvPr>
            </p:nvSpPr>
            <p:spPr>
              <a:xfrm>
                <a:off x="461220" y="1799471"/>
                <a:ext cx="10515600" cy="4351338"/>
              </a:xfrm>
              <a:blipFill>
                <a:blip r:embed="rId2"/>
                <a:stretch>
                  <a:fillRect l="-1043"/>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464DEE7-47DD-4694-9ABA-5ED72C10FDC8}"/>
              </a:ext>
            </a:extLst>
          </p:cNvPr>
          <p:cNvSpPr txBox="1"/>
          <p:nvPr/>
        </p:nvSpPr>
        <p:spPr>
          <a:xfrm>
            <a:off x="8952345" y="473908"/>
            <a:ext cx="2401455" cy="1107996"/>
          </a:xfrm>
          <a:prstGeom prst="rect">
            <a:avLst/>
          </a:prstGeom>
          <a:noFill/>
        </p:spPr>
        <p:txBody>
          <a:bodyPr wrap="square" rtlCol="0">
            <a:spAutoFit/>
          </a:bodyPr>
          <a:lstStyle/>
          <a:p>
            <a:r>
              <a:rPr lang="en-US" altLang="zh-CN" sz="6600" dirty="0">
                <a:latin typeface="Bradley Hand ITC" panose="03070402050302030203" pitchFamily="66" charset="0"/>
                <a:hlinkClick r:id="rId3" action="ppaction://hlinksldjump"/>
              </a:rPr>
              <a:t>return</a:t>
            </a:r>
            <a:endParaRPr lang="zh-CN" altLang="en-US" sz="6600" dirty="0">
              <a:latin typeface="Bradley Hand ITC" panose="03070402050302030203" pitchFamily="66" charset="0"/>
            </a:endParaRPr>
          </a:p>
        </p:txBody>
      </p:sp>
    </p:spTree>
    <p:extLst>
      <p:ext uri="{BB962C8B-B14F-4D97-AF65-F5344CB8AC3E}">
        <p14:creationId xmlns:p14="http://schemas.microsoft.com/office/powerpoint/2010/main" val="390662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A5DA7-6A88-4AE2-91E1-1B638C0A1DE8}"/>
              </a:ext>
            </a:extLst>
          </p:cNvPr>
          <p:cNvSpPr>
            <a:spLocks noGrp="1"/>
          </p:cNvSpPr>
          <p:nvPr>
            <p:ph type="title"/>
          </p:nvPr>
        </p:nvSpPr>
        <p:spPr/>
        <p:txBody>
          <a:bodyPr>
            <a:normAutofit/>
          </a:bodyPr>
          <a:lstStyle/>
          <a:p>
            <a:r>
              <a:rPr lang="en-US" altLang="zh-CN" b="1" dirty="0">
                <a:latin typeface="华文新魏" panose="02010800040101010101" pitchFamily="2" charset="-122"/>
                <a:ea typeface="华文新魏" panose="02010800040101010101" pitchFamily="2" charset="-122"/>
              </a:rPr>
              <a:t>#</a:t>
            </a:r>
            <a:r>
              <a:rPr lang="zh-CN" altLang="en-US" b="1" dirty="0">
                <a:latin typeface="华文新魏" panose="02010800040101010101" pitchFamily="2" charset="-122"/>
                <a:ea typeface="华文新魏" panose="02010800040101010101" pitchFamily="2" charset="-122"/>
              </a:rPr>
              <a:t>图像相似度的计算</a:t>
            </a:r>
          </a:p>
        </p:txBody>
      </p:sp>
      <p:sp>
        <p:nvSpPr>
          <p:cNvPr id="3" name="内容占位符 2">
            <a:extLst>
              <a:ext uri="{FF2B5EF4-FFF2-40B4-BE49-F238E27FC236}">
                <a16:creationId xmlns:a16="http://schemas.microsoft.com/office/drawing/2014/main" id="{0A985429-92F1-424C-936D-2A8A7340E412}"/>
              </a:ext>
            </a:extLst>
          </p:cNvPr>
          <p:cNvSpPr>
            <a:spLocks noGrp="1"/>
          </p:cNvSpPr>
          <p:nvPr>
            <p:ph idx="1"/>
          </p:nvPr>
        </p:nvSpPr>
        <p:spPr>
          <a:xfrm>
            <a:off x="665480" y="1490345"/>
            <a:ext cx="10515600" cy="4351338"/>
          </a:xfrm>
        </p:spPr>
        <p:txBody>
          <a:bodyPr/>
          <a:lstStyle/>
          <a:p>
            <a:pPr marL="0" indent="0">
              <a:buNone/>
            </a:pPr>
            <a:r>
              <a:rPr lang="en-US" altLang="zh-CN" dirty="0"/>
              <a:t>*</a:t>
            </a:r>
            <a:r>
              <a:rPr lang="zh-CN" altLang="en-US" dirty="0"/>
              <a:t>哈希算法（计算哈希值）</a:t>
            </a:r>
            <a:endParaRPr lang="en-US" altLang="zh-CN" dirty="0"/>
          </a:p>
          <a:p>
            <a:pPr marL="0" indent="0">
              <a:buNone/>
            </a:pPr>
            <a:r>
              <a:rPr lang="zh-CN" altLang="en-US" dirty="0"/>
              <a:t>*</a:t>
            </a:r>
            <a:r>
              <a:rPr lang="zh-CN" altLang="en-US" dirty="0">
                <a:hlinkClick r:id="rId2" action="ppaction://hlinkfile"/>
              </a:rPr>
              <a:t>直方图</a:t>
            </a:r>
            <a:r>
              <a:rPr lang="zh-CN" altLang="en-US" dirty="0"/>
              <a:t>匹配</a:t>
            </a:r>
            <a:endParaRPr lang="en-US" altLang="zh-CN" dirty="0"/>
          </a:p>
          <a:p>
            <a:pPr marL="0" indent="0">
              <a:buNone/>
            </a:pPr>
            <a:r>
              <a:rPr lang="zh-CN" altLang="en-US" dirty="0"/>
              <a:t>*</a:t>
            </a:r>
            <a:r>
              <a:rPr lang="en-US" altLang="zh-CN" dirty="0"/>
              <a:t>SIFT</a:t>
            </a:r>
            <a:r>
              <a:rPr lang="zh-CN" altLang="en-US" dirty="0"/>
              <a:t>（尺度不变特征转换）</a:t>
            </a:r>
            <a:endParaRPr lang="en-US" altLang="zh-CN" dirty="0"/>
          </a:p>
          <a:p>
            <a:pPr marL="0" indent="0">
              <a:buNone/>
            </a:pPr>
            <a:r>
              <a:rPr lang="zh-CN" altLang="en-US" dirty="0"/>
              <a:t>*</a:t>
            </a:r>
            <a:r>
              <a:rPr lang="en-US" altLang="zh-CN" dirty="0"/>
              <a:t> SSIM</a:t>
            </a:r>
            <a:r>
              <a:rPr lang="zh-CN" altLang="en-US" dirty="0"/>
              <a:t>结构相似性</a:t>
            </a:r>
            <a:endParaRPr lang="en-US" altLang="zh-CN" dirty="0"/>
          </a:p>
          <a:p>
            <a:pPr marL="0" indent="0">
              <a:buNone/>
            </a:pPr>
            <a:r>
              <a:rPr lang="zh-CN" altLang="en-US" dirty="0"/>
              <a:t>*</a:t>
            </a:r>
            <a:r>
              <a:rPr lang="en-US" altLang="zh-CN" dirty="0"/>
              <a:t> PSNR</a:t>
            </a:r>
            <a:r>
              <a:rPr lang="zh-CN" altLang="en-US" dirty="0"/>
              <a:t>峰值信噪比</a:t>
            </a:r>
            <a:endParaRPr lang="en-US" altLang="zh-CN" dirty="0"/>
          </a:p>
          <a:p>
            <a:pPr marL="0" indent="0">
              <a:buNone/>
            </a:pPr>
            <a:r>
              <a:rPr lang="en-US" altLang="zh-CN" dirty="0"/>
              <a:t>………………</a:t>
            </a:r>
            <a:endParaRPr lang="zh-CN" altLang="en-US" dirty="0"/>
          </a:p>
        </p:txBody>
      </p:sp>
      <p:pic>
        <p:nvPicPr>
          <p:cNvPr id="5" name="图片 4">
            <a:extLst>
              <a:ext uri="{FF2B5EF4-FFF2-40B4-BE49-F238E27FC236}">
                <a16:creationId xmlns:a16="http://schemas.microsoft.com/office/drawing/2014/main" id="{0F893A90-FFFB-49DE-BF15-C10FD0F26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5469" y="1471449"/>
            <a:ext cx="5852172" cy="4389129"/>
          </a:xfrm>
          <a:prstGeom prst="rect">
            <a:avLst/>
          </a:prstGeom>
        </p:spPr>
      </p:pic>
    </p:spTree>
    <p:extLst>
      <p:ext uri="{BB962C8B-B14F-4D97-AF65-F5344CB8AC3E}">
        <p14:creationId xmlns:p14="http://schemas.microsoft.com/office/powerpoint/2010/main" val="2380440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F131A5-2E83-4843-B863-0984DCE993E9}"/>
              </a:ext>
            </a:extLst>
          </p:cNvPr>
          <p:cNvSpPr>
            <a:spLocks noGrp="1"/>
          </p:cNvSpPr>
          <p:nvPr>
            <p:ph type="title"/>
          </p:nvPr>
        </p:nvSpPr>
        <p:spPr/>
        <p:txBody>
          <a:bodyPr/>
          <a:lstStyle/>
          <a:p>
            <a:r>
              <a:rPr lang="zh-CN" altLang="en-US" b="1" dirty="0">
                <a:latin typeface="华文新魏" panose="02010800040101010101" pitchFamily="2" charset="-122"/>
                <a:ea typeface="华文新魏" panose="02010800040101010101" pitchFamily="2" charset="-122"/>
              </a:rPr>
              <a:t>视觉相似性特征</a:t>
            </a:r>
          </a:p>
        </p:txBody>
      </p:sp>
      <p:sp>
        <p:nvSpPr>
          <p:cNvPr id="3" name="内容占位符 2">
            <a:extLst>
              <a:ext uri="{FF2B5EF4-FFF2-40B4-BE49-F238E27FC236}">
                <a16:creationId xmlns:a16="http://schemas.microsoft.com/office/drawing/2014/main" id="{EC42182C-6D15-4F58-A63A-69033D136698}"/>
              </a:ext>
            </a:extLst>
          </p:cNvPr>
          <p:cNvSpPr>
            <a:spLocks noGrp="1"/>
          </p:cNvSpPr>
          <p:nvPr>
            <p:ph idx="1"/>
          </p:nvPr>
        </p:nvSpPr>
        <p:spPr/>
        <p:txBody>
          <a:bodyPr/>
          <a:lstStyle/>
          <a:p>
            <a:pPr>
              <a:lnSpc>
                <a:spcPct val="150000"/>
              </a:lnSpc>
            </a:pPr>
            <a:r>
              <a:rPr lang="zh-CN" altLang="en-US" dirty="0">
                <a:latin typeface="微软雅黑" panose="020B0503020204020204" pitchFamily="34" charset="-122"/>
                <a:ea typeface="微软雅黑" panose="020B0503020204020204" pitchFamily="34" charset="-122"/>
              </a:rPr>
              <a:t>视觉相似度特征是基于事件中所有图片的相似度矩阵计算的。首先计算两两图片之间的相似度得到相似度矩阵，然后将矩阵量化就能得到对应的直方图。</a:t>
            </a:r>
          </a:p>
          <a:p>
            <a:endParaRPr lang="zh-CN" altLang="en-US" dirty="0"/>
          </a:p>
        </p:txBody>
      </p:sp>
      <p:sp>
        <p:nvSpPr>
          <p:cNvPr id="4" name="文本框 3">
            <a:extLst>
              <a:ext uri="{FF2B5EF4-FFF2-40B4-BE49-F238E27FC236}">
                <a16:creationId xmlns:a16="http://schemas.microsoft.com/office/drawing/2014/main" id="{829A73AB-8459-485A-B55F-DD9C70D96EE8}"/>
              </a:ext>
            </a:extLst>
          </p:cNvPr>
          <p:cNvSpPr txBox="1"/>
          <p:nvPr/>
        </p:nvSpPr>
        <p:spPr>
          <a:xfrm>
            <a:off x="8857673" y="365125"/>
            <a:ext cx="2401455" cy="1107996"/>
          </a:xfrm>
          <a:prstGeom prst="rect">
            <a:avLst/>
          </a:prstGeom>
          <a:noFill/>
        </p:spPr>
        <p:txBody>
          <a:bodyPr wrap="square" rtlCol="0">
            <a:spAutoFit/>
          </a:bodyPr>
          <a:lstStyle/>
          <a:p>
            <a:r>
              <a:rPr lang="en-US" altLang="zh-CN" sz="6600" dirty="0">
                <a:latin typeface="Bradley Hand ITC" panose="03070402050302030203" pitchFamily="66" charset="0"/>
                <a:hlinkClick r:id="rId2" action="ppaction://hlinksldjump"/>
              </a:rPr>
              <a:t>return</a:t>
            </a:r>
            <a:endParaRPr lang="zh-CN" altLang="en-US" sz="6600" dirty="0">
              <a:latin typeface="Bradley Hand ITC" panose="03070402050302030203" pitchFamily="66" charset="0"/>
            </a:endParaRPr>
          </a:p>
        </p:txBody>
      </p:sp>
    </p:spTree>
    <p:extLst>
      <p:ext uri="{BB962C8B-B14F-4D97-AF65-F5344CB8AC3E}">
        <p14:creationId xmlns:p14="http://schemas.microsoft.com/office/powerpoint/2010/main" val="1147122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234978-F16C-46D2-9B2E-24DD68C68E72}"/>
              </a:ext>
            </a:extLst>
          </p:cNvPr>
          <p:cNvSpPr>
            <a:spLocks noGrp="1"/>
          </p:cNvSpPr>
          <p:nvPr>
            <p:ph type="title"/>
          </p:nvPr>
        </p:nvSpPr>
        <p:spPr/>
        <p:txBody>
          <a:bodyPr/>
          <a:lstStyle/>
          <a:p>
            <a:r>
              <a:rPr lang="zh-CN" altLang="en-US" b="1" dirty="0">
                <a:latin typeface="华文新魏" panose="02010800040101010101" pitchFamily="2" charset="-122"/>
                <a:ea typeface="华文新魏" panose="02010800040101010101" pitchFamily="2" charset="-122"/>
              </a:rPr>
              <a:t>视觉多样性特征</a:t>
            </a:r>
          </a:p>
        </p:txBody>
      </p:sp>
      <p:sp>
        <p:nvSpPr>
          <p:cNvPr id="3" name="内容占位符 2">
            <a:extLst>
              <a:ext uri="{FF2B5EF4-FFF2-40B4-BE49-F238E27FC236}">
                <a16:creationId xmlns:a16="http://schemas.microsoft.com/office/drawing/2014/main" id="{D1C09F79-48AB-4DA5-8184-26C51508602A}"/>
              </a:ext>
            </a:extLst>
          </p:cNvPr>
          <p:cNvSpPr>
            <a:spLocks noGrp="1"/>
          </p:cNvSpPr>
          <p:nvPr>
            <p:ph idx="1"/>
          </p:nvPr>
        </p:nvSpPr>
        <p:spPr/>
        <p:txBody>
          <a:bodyPr>
            <a:normAutofit fontScale="92500" lnSpcReduction="20000"/>
          </a:bodyPr>
          <a:lstStyle/>
          <a:p>
            <a:pPr>
              <a:lnSpc>
                <a:spcPct val="150000"/>
              </a:lnSpc>
            </a:pPr>
            <a:r>
              <a:rPr lang="zh-CN" altLang="en-US" dirty="0">
                <a:latin typeface="微软雅黑" panose="020B0503020204020204" pitchFamily="34" charset="-122"/>
                <a:ea typeface="微软雅黑" panose="020B0503020204020204" pitchFamily="34" charset="-122"/>
              </a:rPr>
              <a:t>视觉多样度</a:t>
            </a:r>
            <a:r>
              <a:rPr lang="en-US" altLang="zh-CN" dirty="0">
                <a:latin typeface="微软雅黑" panose="020B0503020204020204" pitchFamily="34" charset="-122"/>
                <a:ea typeface="微软雅黑" panose="020B0503020204020204" pitchFamily="34" charset="-122"/>
              </a:rPr>
              <a:t>( visual diversity score) </a:t>
            </a:r>
            <a:r>
              <a:rPr lang="zh-CN" altLang="en-US" dirty="0">
                <a:latin typeface="微软雅黑" panose="020B0503020204020204" pitchFamily="34" charset="-122"/>
                <a:ea typeface="微软雅黑" panose="020B0503020204020204" pitchFamily="34" charset="-122"/>
              </a:rPr>
              <a:t>度量了指定新闻事件图片集中的视觉上的差异程度．和视觉一致度相比，这个特征直接计算了图片的多样性分布特点，而且更加强调代表性的图片．我们定义一个图片的多样度为该图片到排在其之前的图片中的最小的距离．视觉一致度计算的是整个图片集上相似度的算术平均，而视觉多样度计算的是不相似度的加权平均．在社会多媒体网络上，可通过图片获得的转发量来排序图片．因此视觉多样度打分能够加重这些代表性图片的权重，减少事件中噪音图片的干扰．</a:t>
            </a:r>
          </a:p>
          <a:p>
            <a:endParaRPr lang="zh-CN" altLang="en-US" dirty="0"/>
          </a:p>
        </p:txBody>
      </p:sp>
      <p:sp>
        <p:nvSpPr>
          <p:cNvPr id="4" name="文本框 3">
            <a:extLst>
              <a:ext uri="{FF2B5EF4-FFF2-40B4-BE49-F238E27FC236}">
                <a16:creationId xmlns:a16="http://schemas.microsoft.com/office/drawing/2014/main" id="{F72B0B3A-5AAB-4BA2-8BEE-CA7A4C946CBF}"/>
              </a:ext>
            </a:extLst>
          </p:cNvPr>
          <p:cNvSpPr txBox="1"/>
          <p:nvPr/>
        </p:nvSpPr>
        <p:spPr>
          <a:xfrm>
            <a:off x="8952345" y="365125"/>
            <a:ext cx="2401455" cy="1107996"/>
          </a:xfrm>
          <a:prstGeom prst="rect">
            <a:avLst/>
          </a:prstGeom>
          <a:noFill/>
        </p:spPr>
        <p:txBody>
          <a:bodyPr wrap="square" rtlCol="0">
            <a:spAutoFit/>
          </a:bodyPr>
          <a:lstStyle/>
          <a:p>
            <a:r>
              <a:rPr lang="en-US" altLang="zh-CN" sz="6600" dirty="0">
                <a:latin typeface="Bradley Hand ITC" panose="03070402050302030203" pitchFamily="66" charset="0"/>
                <a:hlinkClick r:id="rId2" action="ppaction://hlinksldjump"/>
              </a:rPr>
              <a:t>return</a:t>
            </a:r>
            <a:endParaRPr lang="zh-CN" altLang="en-US" sz="6600" dirty="0">
              <a:latin typeface="Bradley Hand ITC" panose="03070402050302030203" pitchFamily="66" charset="0"/>
            </a:endParaRPr>
          </a:p>
        </p:txBody>
      </p:sp>
    </p:spTree>
    <p:extLst>
      <p:ext uri="{BB962C8B-B14F-4D97-AF65-F5344CB8AC3E}">
        <p14:creationId xmlns:p14="http://schemas.microsoft.com/office/powerpoint/2010/main" val="751902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7080" y="2366645"/>
            <a:ext cx="10515600" cy="1325563"/>
          </a:xfrm>
        </p:spPr>
        <p:txBody>
          <a:bodyPr>
            <a:noAutofit/>
          </a:bodyPr>
          <a:lstStyle/>
          <a:p>
            <a:pPr algn="ctr"/>
            <a:r>
              <a:rPr lang="zh-CN" altLang="en-US" sz="9600" b="1" dirty="0">
                <a:latin typeface="方正舒体" panose="02010601030101010101" pitchFamily="2" charset="-122"/>
                <a:ea typeface="方正舒体" panose="02010601030101010101" pitchFamily="2" charset="-122"/>
              </a:rPr>
              <a:t>背景导入</a:t>
            </a:r>
          </a:p>
        </p:txBody>
      </p:sp>
    </p:spTree>
    <p:extLst>
      <p:ext uri="{BB962C8B-B14F-4D97-AF65-F5344CB8AC3E}">
        <p14:creationId xmlns:p14="http://schemas.microsoft.com/office/powerpoint/2010/main" val="1291815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6878B5-5B5C-45D7-B997-42AEF49D1036}"/>
              </a:ext>
            </a:extLst>
          </p:cNvPr>
          <p:cNvSpPr>
            <a:spLocks noGrp="1"/>
          </p:cNvSpPr>
          <p:nvPr>
            <p:ph type="title"/>
          </p:nvPr>
        </p:nvSpPr>
        <p:spPr/>
        <p:txBody>
          <a:bodyPr/>
          <a:lstStyle/>
          <a:p>
            <a:r>
              <a:rPr lang="zh-CN" altLang="en-US" b="1" dirty="0">
                <a:latin typeface="华文新魏" panose="02010800040101010101" pitchFamily="2" charset="-122"/>
                <a:ea typeface="华文新魏" panose="02010800040101010101" pitchFamily="2" charset="-122"/>
              </a:rPr>
              <a:t>视觉篡改性特征</a:t>
            </a:r>
          </a:p>
        </p:txBody>
      </p:sp>
      <p:sp>
        <p:nvSpPr>
          <p:cNvPr id="3" name="内容占位符 2">
            <a:extLst>
              <a:ext uri="{FF2B5EF4-FFF2-40B4-BE49-F238E27FC236}">
                <a16:creationId xmlns:a16="http://schemas.microsoft.com/office/drawing/2014/main" id="{90B7EEFD-9A77-4B27-B975-040A79445739}"/>
              </a:ext>
            </a:extLst>
          </p:cNvPr>
          <p:cNvSpPr>
            <a:spLocks noGrp="1"/>
          </p:cNvSpPr>
          <p:nvPr>
            <p:ph idx="1"/>
          </p:nvPr>
        </p:nvSpPr>
        <p:spPr/>
        <p:txBody>
          <a:bodyPr/>
          <a:lstStyle/>
          <a:p>
            <a:pPr>
              <a:lnSpc>
                <a:spcPct val="150000"/>
              </a:lnSpc>
            </a:pPr>
            <a:r>
              <a:rPr lang="zh-CN" altLang="en-US" dirty="0">
                <a:latin typeface="微软雅黑" panose="020B0503020204020204" pitchFamily="34" charset="-122"/>
                <a:ea typeface="微软雅黑" panose="020B0503020204020204" pitchFamily="34" charset="-122"/>
              </a:rPr>
              <a:t>许多人在传播谣言时常常附上自己合成伪造的图片，可以通过图像取证技术，主要对图像复制粘贴</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篡改操作进行被动取证来得到相应的篡改特征。</a:t>
            </a:r>
            <a:endParaRPr lang="en-US" altLang="zh-CN" dirty="0">
              <a:latin typeface="微软雅黑" panose="020B0503020204020204" pitchFamily="34" charset="-122"/>
              <a:ea typeface="微软雅黑" panose="020B0503020204020204" pitchFamily="34" charset="-122"/>
            </a:endParaRPr>
          </a:p>
        </p:txBody>
      </p:sp>
      <p:pic>
        <p:nvPicPr>
          <p:cNvPr id="2050" name="Picture 2" descr="https://ss0.bdstatic.com/94oJfD_bAAcT8t7mm9GUKT-xh_/timg?image&amp;quality=100&amp;size=b4000_4000&amp;sec=1522510727&amp;di=345ae688db1965fb27c85356ede9b2da&amp;src=http://photocdn.sohu.com/20080329/Img255984580.jpg">
            <a:extLst>
              <a:ext uri="{FF2B5EF4-FFF2-40B4-BE49-F238E27FC236}">
                <a16:creationId xmlns:a16="http://schemas.microsoft.com/office/drawing/2014/main" id="{A4039BF9-AB71-4395-BEC0-A7E993037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950" y="3203258"/>
            <a:ext cx="5372100" cy="3743325"/>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a:extLst>
              <a:ext uri="{FF2B5EF4-FFF2-40B4-BE49-F238E27FC236}">
                <a16:creationId xmlns:a16="http://schemas.microsoft.com/office/drawing/2014/main" id="{7ED5E303-6E79-4EE5-A9D9-6CB17996A815}"/>
              </a:ext>
            </a:extLst>
          </p:cNvPr>
          <p:cNvSpPr/>
          <p:nvPr/>
        </p:nvSpPr>
        <p:spPr>
          <a:xfrm>
            <a:off x="5963920" y="3429000"/>
            <a:ext cx="589280" cy="4927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759A595-5FEF-4303-86D6-B7B8466ECE17}"/>
              </a:ext>
            </a:extLst>
          </p:cNvPr>
          <p:cNvSpPr/>
          <p:nvPr/>
        </p:nvSpPr>
        <p:spPr>
          <a:xfrm>
            <a:off x="10129520" y="3749040"/>
            <a:ext cx="684530" cy="6502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62D064D7-7609-4E91-AF56-28C71EBF0535}"/>
              </a:ext>
            </a:extLst>
          </p:cNvPr>
          <p:cNvSpPr txBox="1"/>
          <p:nvPr/>
        </p:nvSpPr>
        <p:spPr>
          <a:xfrm>
            <a:off x="9692497" y="-80090"/>
            <a:ext cx="2401455" cy="1107996"/>
          </a:xfrm>
          <a:prstGeom prst="rect">
            <a:avLst/>
          </a:prstGeom>
          <a:noFill/>
        </p:spPr>
        <p:txBody>
          <a:bodyPr wrap="square" rtlCol="0">
            <a:spAutoFit/>
          </a:bodyPr>
          <a:lstStyle/>
          <a:p>
            <a:r>
              <a:rPr lang="en-US" altLang="zh-CN" sz="6600" dirty="0">
                <a:latin typeface="Bradley Hand ITC" panose="03070402050302030203" pitchFamily="66" charset="0"/>
                <a:hlinkClick r:id="rId3" action="ppaction://hlinksldjump"/>
              </a:rPr>
              <a:t>return</a:t>
            </a:r>
            <a:endParaRPr lang="zh-CN" altLang="en-US" sz="6600" dirty="0">
              <a:latin typeface="Bradley Hand ITC" panose="03070402050302030203" pitchFamily="66" charset="0"/>
            </a:endParaRPr>
          </a:p>
        </p:txBody>
      </p:sp>
    </p:spTree>
    <p:extLst>
      <p:ext uri="{BB962C8B-B14F-4D97-AF65-F5344CB8AC3E}">
        <p14:creationId xmlns:p14="http://schemas.microsoft.com/office/powerpoint/2010/main" val="371944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7D058-880C-463D-A66C-0E4799BC6EE3}"/>
              </a:ext>
            </a:extLst>
          </p:cNvPr>
          <p:cNvSpPr>
            <a:spLocks noGrp="1"/>
          </p:cNvSpPr>
          <p:nvPr>
            <p:ph type="title"/>
          </p:nvPr>
        </p:nvSpPr>
        <p:spPr/>
        <p:txBody>
          <a:bodyPr/>
          <a:lstStyle/>
          <a:p>
            <a:r>
              <a:rPr lang="zh-CN" altLang="en-US" b="1" dirty="0">
                <a:latin typeface="华文新魏" panose="02010800040101010101" pitchFamily="2" charset="-122"/>
                <a:ea typeface="华文新魏" panose="02010800040101010101" pitchFamily="2" charset="-122"/>
              </a:rPr>
              <a:t>深度学习特征</a:t>
            </a:r>
          </a:p>
        </p:txBody>
      </p:sp>
      <p:sp>
        <p:nvSpPr>
          <p:cNvPr id="3" name="内容占位符 2">
            <a:extLst>
              <a:ext uri="{FF2B5EF4-FFF2-40B4-BE49-F238E27FC236}">
                <a16:creationId xmlns:a16="http://schemas.microsoft.com/office/drawing/2014/main" id="{171CD4E3-994A-4914-B607-5C038908E6E6}"/>
              </a:ext>
            </a:extLst>
          </p:cNvPr>
          <p:cNvSpPr>
            <a:spLocks noGrp="1"/>
          </p:cNvSpPr>
          <p:nvPr>
            <p:ph idx="1"/>
          </p:nvPr>
        </p:nvSpPr>
        <p:spPr/>
        <p:txBody>
          <a:bodyPr/>
          <a:lstStyle/>
          <a:p>
            <a:pPr>
              <a:lnSpc>
                <a:spcPct val="100000"/>
              </a:lnSpc>
            </a:pPr>
            <a:r>
              <a:rPr lang="zh-CN" altLang="en-US" dirty="0"/>
              <a:t>近年来，以卷积神经网络为代表的深度学习算法在图像处理领域有着广泛的应用，对于疑似谣言的视觉信息可通过</a:t>
            </a:r>
            <a:endParaRPr lang="en-US" altLang="zh-CN" dirty="0"/>
          </a:p>
          <a:p>
            <a:pPr marL="0" indent="0">
              <a:lnSpc>
                <a:spcPct val="100000"/>
              </a:lnSpc>
              <a:buNone/>
            </a:pPr>
            <a:r>
              <a:rPr lang="en-US" altLang="zh-CN" dirty="0"/>
              <a:t>   </a:t>
            </a:r>
            <a:r>
              <a:rPr lang="zh-CN" altLang="en-US" dirty="0"/>
              <a:t>神经网络提取特征进行分类器的训练。</a:t>
            </a:r>
          </a:p>
        </p:txBody>
      </p:sp>
      <p:pic>
        <p:nvPicPr>
          <p:cNvPr id="3074" name="Picture 2" descr="http://img.my.csdn.net/uploads/201304/09/1365438722_9668.jpg">
            <a:extLst>
              <a:ext uri="{FF2B5EF4-FFF2-40B4-BE49-F238E27FC236}">
                <a16:creationId xmlns:a16="http://schemas.microsoft.com/office/drawing/2014/main" id="{7796B7D1-08B9-48AD-9EA0-D1E6B78E9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141" y="3419475"/>
            <a:ext cx="7136554" cy="26562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img.my.csdn.net/uploads/201304/09/1365438750_9009.jpg">
            <a:extLst>
              <a:ext uri="{FF2B5EF4-FFF2-40B4-BE49-F238E27FC236}">
                <a16:creationId xmlns:a16="http://schemas.microsoft.com/office/drawing/2014/main" id="{496BE12F-8819-4CFB-89A5-6B2426FD65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670" y="143723"/>
            <a:ext cx="10630659" cy="657055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DBE90E4-8CDA-410F-BF3F-BFFBCC7696B3}"/>
              </a:ext>
            </a:extLst>
          </p:cNvPr>
          <p:cNvSpPr/>
          <p:nvPr/>
        </p:nvSpPr>
        <p:spPr>
          <a:xfrm>
            <a:off x="9834987" y="0"/>
            <a:ext cx="2014871" cy="923330"/>
          </a:xfrm>
          <a:prstGeom prst="rect">
            <a:avLst/>
          </a:prstGeom>
        </p:spPr>
        <p:txBody>
          <a:bodyPr wrap="square">
            <a:spAutoFit/>
          </a:bodyPr>
          <a:lstStyle/>
          <a:p>
            <a:r>
              <a:rPr lang="en-US" altLang="zh-CN" sz="5400" dirty="0">
                <a:latin typeface="Bradley Hand ITC" panose="03070402050302030203" pitchFamily="66" charset="0"/>
                <a:hlinkClick r:id="rId4" action="ppaction://hlinksldjump"/>
              </a:rPr>
              <a:t>return</a:t>
            </a:r>
            <a:endParaRPr lang="zh-CN" altLang="en-US" sz="5400" dirty="0">
              <a:latin typeface="Bradley Hand ITC" panose="03070402050302030203" pitchFamily="66" charset="0"/>
            </a:endParaRPr>
          </a:p>
        </p:txBody>
      </p:sp>
    </p:spTree>
    <p:extLst>
      <p:ext uri="{BB962C8B-B14F-4D97-AF65-F5344CB8AC3E}">
        <p14:creationId xmlns:p14="http://schemas.microsoft.com/office/powerpoint/2010/main" val="127292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500" fill="hold"/>
                                        <p:tgtEl>
                                          <p:spTgt spid="3076"/>
                                        </p:tgtEl>
                                        <p:attrNameLst>
                                          <p:attrName>ppt_x</p:attrName>
                                        </p:attrNameLst>
                                      </p:cBhvr>
                                      <p:tavLst>
                                        <p:tav tm="0">
                                          <p:val>
                                            <p:strVal val="#ppt_x"/>
                                          </p:val>
                                        </p:tav>
                                        <p:tav tm="100000">
                                          <p:val>
                                            <p:strVal val="#ppt_x"/>
                                          </p:val>
                                        </p:tav>
                                      </p:tavLst>
                                    </p:anim>
                                    <p:anim calcmode="lin" valueType="num">
                                      <p:cBhvr additive="base">
                                        <p:cTn id="8"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华文新魏" panose="02010800040101010101" pitchFamily="2" charset="-122"/>
                <a:ea typeface="华文新魏" panose="02010800040101010101" pitchFamily="2" charset="-122"/>
              </a:rPr>
              <a:t>社交特征</a:t>
            </a:r>
          </a:p>
        </p:txBody>
      </p:sp>
      <p:graphicFrame>
        <p:nvGraphicFramePr>
          <p:cNvPr id="4" name="内容占位符 3"/>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8848436" y="473908"/>
            <a:ext cx="2401455" cy="1107996"/>
          </a:xfrm>
          <a:prstGeom prst="rect">
            <a:avLst/>
          </a:prstGeom>
          <a:noFill/>
        </p:spPr>
        <p:txBody>
          <a:bodyPr wrap="square" rtlCol="0">
            <a:spAutoFit/>
          </a:bodyPr>
          <a:lstStyle/>
          <a:p>
            <a:r>
              <a:rPr lang="en-US" altLang="zh-CN" sz="6600" dirty="0">
                <a:latin typeface="Bradley Hand ITC" panose="03070402050302030203" pitchFamily="66" charset="0"/>
                <a:hlinkClick r:id="rId7" action="ppaction://hlinksldjump"/>
              </a:rPr>
              <a:t>return</a:t>
            </a:r>
            <a:endParaRPr lang="zh-CN" altLang="en-US" sz="6600" dirty="0">
              <a:latin typeface="Bradley Hand ITC" panose="03070402050302030203" pitchFamily="66" charset="0"/>
            </a:endParaRPr>
          </a:p>
        </p:txBody>
      </p:sp>
    </p:spTree>
    <p:extLst>
      <p:ext uri="{BB962C8B-B14F-4D97-AF65-F5344CB8AC3E}">
        <p14:creationId xmlns:p14="http://schemas.microsoft.com/office/powerpoint/2010/main" val="111222401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2349259961"/>
              </p:ext>
            </p:extLst>
          </p:nvPr>
        </p:nvGraphicFramePr>
        <p:xfrm>
          <a:off x="449233" y="317328"/>
          <a:ext cx="10855037" cy="622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文本框 9"/>
          <p:cNvSpPr txBox="1"/>
          <p:nvPr/>
        </p:nvSpPr>
        <p:spPr>
          <a:xfrm>
            <a:off x="6419272" y="5858708"/>
            <a:ext cx="2401455" cy="1107996"/>
          </a:xfrm>
          <a:prstGeom prst="rect">
            <a:avLst/>
          </a:prstGeom>
          <a:noFill/>
        </p:spPr>
        <p:txBody>
          <a:bodyPr wrap="square" rtlCol="0">
            <a:spAutoFit/>
          </a:bodyPr>
          <a:lstStyle/>
          <a:p>
            <a:r>
              <a:rPr lang="en-US" altLang="zh-CN" sz="6600" dirty="0">
                <a:latin typeface="Bradley Hand ITC" panose="03070402050302030203" pitchFamily="66" charset="0"/>
                <a:hlinkClick r:id="rId7" action="ppaction://hlinksldjump"/>
              </a:rPr>
              <a:t>return</a:t>
            </a:r>
            <a:endParaRPr lang="zh-CN" altLang="en-US" sz="6600" dirty="0">
              <a:latin typeface="Bradley Hand ITC" panose="03070402050302030203" pitchFamily="66" charset="0"/>
            </a:endParaRPr>
          </a:p>
        </p:txBody>
      </p:sp>
    </p:spTree>
    <p:extLst>
      <p:ext uri="{BB962C8B-B14F-4D97-AF65-F5344CB8AC3E}">
        <p14:creationId xmlns:p14="http://schemas.microsoft.com/office/powerpoint/2010/main" val="198839311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A2F5F8-4B9A-4010-A963-B742F23E27FE}"/>
              </a:ext>
            </a:extLst>
          </p:cNvPr>
          <p:cNvSpPr>
            <a:spLocks noGrp="1"/>
          </p:cNvSpPr>
          <p:nvPr>
            <p:ph type="title"/>
          </p:nvPr>
        </p:nvSpPr>
        <p:spPr>
          <a:xfrm>
            <a:off x="0" y="18255"/>
            <a:ext cx="10515600" cy="1325563"/>
          </a:xfrm>
        </p:spPr>
        <p:txBody>
          <a:bodyPr>
            <a:normAutofit/>
          </a:bodyPr>
          <a:lstStyle/>
          <a:p>
            <a:r>
              <a:rPr lang="zh-CN" altLang="en-US" sz="5400" b="1" dirty="0">
                <a:solidFill>
                  <a:srgbClr val="FF0000"/>
                </a:solidFill>
              </a:rPr>
              <a:t>历史信用</a:t>
            </a:r>
          </a:p>
        </p:txBody>
      </p:sp>
      <p:sp>
        <p:nvSpPr>
          <p:cNvPr id="3" name="内容占位符 2">
            <a:extLst>
              <a:ext uri="{FF2B5EF4-FFF2-40B4-BE49-F238E27FC236}">
                <a16:creationId xmlns:a16="http://schemas.microsoft.com/office/drawing/2014/main" id="{F9134786-6090-4D5F-A80B-91A7CFC29176}"/>
              </a:ext>
            </a:extLst>
          </p:cNvPr>
          <p:cNvSpPr>
            <a:spLocks noGrp="1"/>
          </p:cNvSpPr>
          <p:nvPr>
            <p:ph idx="1"/>
          </p:nvPr>
        </p:nvSpPr>
        <p:spPr>
          <a:xfrm>
            <a:off x="916442" y="1684948"/>
            <a:ext cx="10515600" cy="4351338"/>
          </a:xfrm>
        </p:spPr>
        <p:txBody>
          <a:bodyPr>
            <a:normAutofit lnSpcReduction="10000"/>
          </a:bodyPr>
          <a:lstStyle/>
          <a:p>
            <a:pPr marL="0" indent="0">
              <a:buNone/>
            </a:pPr>
            <a:r>
              <a:rPr lang="zh-CN" altLang="en-US" sz="4000" dirty="0"/>
              <a:t>算法</a:t>
            </a:r>
            <a:r>
              <a:rPr lang="en-US" altLang="zh-CN" sz="4000" dirty="0"/>
              <a:t> </a:t>
            </a:r>
            <a:r>
              <a:rPr lang="zh-CN" altLang="en-US" sz="4000" dirty="0"/>
              <a:t>计算用户历史信用特征值的算法流程</a:t>
            </a:r>
          </a:p>
          <a:p>
            <a:pPr marL="0" indent="0">
              <a:buNone/>
            </a:pPr>
            <a:r>
              <a:rPr lang="zh-CN" altLang="en-US" sz="4000" dirty="0"/>
              <a:t>输入</a:t>
            </a:r>
            <a:r>
              <a:rPr lang="en-US" altLang="zh-CN" sz="4000" dirty="0"/>
              <a:t>: </a:t>
            </a:r>
            <a:r>
              <a:rPr lang="zh-CN" altLang="en-US" sz="4000" dirty="0"/>
              <a:t>微博用户的信用信息记录。</a:t>
            </a:r>
          </a:p>
          <a:p>
            <a:pPr marL="0" indent="0">
              <a:buNone/>
            </a:pPr>
            <a:r>
              <a:rPr lang="zh-CN" altLang="en-US" sz="4000" dirty="0"/>
              <a:t>输出</a:t>
            </a:r>
            <a:r>
              <a:rPr lang="en-US" altLang="zh-CN" sz="4000" dirty="0"/>
              <a:t>: </a:t>
            </a:r>
            <a:r>
              <a:rPr lang="zh-CN" altLang="en-US" sz="4000" dirty="0"/>
              <a:t>用户历史信用特征值</a:t>
            </a:r>
            <a:r>
              <a:rPr lang="en-US" altLang="zh-CN" sz="4000" dirty="0" err="1"/>
              <a:t>CreditHistory</a:t>
            </a:r>
            <a:r>
              <a:rPr lang="zh-CN" altLang="en-US" sz="4000" dirty="0"/>
              <a:t>。</a:t>
            </a:r>
          </a:p>
          <a:p>
            <a:pPr marL="0" indent="0">
              <a:buNone/>
            </a:pPr>
            <a:r>
              <a:rPr lang="en-US" altLang="zh-CN" sz="4000" dirty="0"/>
              <a:t>1 for </a:t>
            </a:r>
            <a:r>
              <a:rPr lang="en-US" altLang="zh-CN" sz="4000" dirty="0" err="1"/>
              <a:t>eachHistory</a:t>
            </a:r>
            <a:r>
              <a:rPr lang="en-US" altLang="zh-CN" sz="4000" dirty="0"/>
              <a:t> in </a:t>
            </a:r>
            <a:r>
              <a:rPr lang="en-US" altLang="zh-CN" sz="4000" dirty="0" err="1"/>
              <a:t>Historys</a:t>
            </a:r>
            <a:r>
              <a:rPr lang="en-US" altLang="zh-CN" sz="4000" dirty="0"/>
              <a:t>:</a:t>
            </a:r>
          </a:p>
          <a:p>
            <a:pPr marL="0" indent="0">
              <a:buNone/>
            </a:pPr>
            <a:r>
              <a:rPr lang="en-US" altLang="zh-CN" sz="4000" dirty="0"/>
              <a:t>2 if </a:t>
            </a:r>
            <a:r>
              <a:rPr lang="en-US" altLang="zh-CN" sz="4000" dirty="0" err="1"/>
              <a:t>eachHistory</a:t>
            </a:r>
            <a:r>
              <a:rPr lang="en-US" altLang="zh-CN" sz="4000" dirty="0"/>
              <a:t> </a:t>
            </a:r>
            <a:r>
              <a:rPr lang="zh-CN" altLang="en-US" sz="4000" dirty="0"/>
              <a:t>时间小于发布该微博的时间</a:t>
            </a:r>
            <a:r>
              <a:rPr lang="en-US" altLang="zh-CN" sz="4000" dirty="0"/>
              <a:t>:</a:t>
            </a:r>
          </a:p>
          <a:p>
            <a:pPr marL="0" indent="0">
              <a:buNone/>
            </a:pPr>
            <a:r>
              <a:rPr lang="en-US" altLang="zh-CN" sz="4000" dirty="0"/>
              <a:t>3 if </a:t>
            </a:r>
            <a:r>
              <a:rPr lang="en-US" altLang="zh-CN" sz="4000" dirty="0" err="1"/>
              <a:t>eachHistory</a:t>
            </a:r>
            <a:r>
              <a:rPr lang="en-US" altLang="zh-CN" sz="4000" dirty="0"/>
              <a:t> </a:t>
            </a:r>
            <a:r>
              <a:rPr lang="zh-CN" altLang="en-US" sz="4000" dirty="0"/>
              <a:t>因发布不良微博</a:t>
            </a:r>
            <a:r>
              <a:rPr lang="en-US" altLang="zh-CN" sz="4000" dirty="0"/>
              <a:t>:</a:t>
            </a:r>
          </a:p>
          <a:p>
            <a:pPr marL="0" indent="0">
              <a:buNone/>
            </a:pPr>
            <a:r>
              <a:rPr lang="en-US" altLang="zh-CN" sz="4000" dirty="0"/>
              <a:t>4 </a:t>
            </a:r>
            <a:r>
              <a:rPr lang="en-US" altLang="zh-CN" sz="4000" dirty="0" err="1"/>
              <a:t>CreditHistory</a:t>
            </a:r>
            <a:r>
              <a:rPr lang="en-US" altLang="zh-CN" sz="4000" dirty="0"/>
              <a:t> + = 1</a:t>
            </a:r>
            <a:endParaRPr lang="zh-CN" altLang="en-US" sz="4000" dirty="0"/>
          </a:p>
        </p:txBody>
      </p:sp>
      <p:pic>
        <p:nvPicPr>
          <p:cNvPr id="4" name="图片 3">
            <a:extLst>
              <a:ext uri="{FF2B5EF4-FFF2-40B4-BE49-F238E27FC236}">
                <a16:creationId xmlns:a16="http://schemas.microsoft.com/office/drawing/2014/main" id="{A2190530-A8C0-4E9E-877D-9C551D8DDFD0}"/>
              </a:ext>
            </a:extLst>
          </p:cNvPr>
          <p:cNvPicPr>
            <a:picLocks noChangeAspect="1"/>
          </p:cNvPicPr>
          <p:nvPr/>
        </p:nvPicPr>
        <p:blipFill>
          <a:blip r:embed="rId2"/>
          <a:stretch>
            <a:fillRect/>
          </a:stretch>
        </p:blipFill>
        <p:spPr>
          <a:xfrm>
            <a:off x="3610256" y="-434591"/>
            <a:ext cx="3456195" cy="6882286"/>
          </a:xfrm>
          <a:prstGeom prst="rect">
            <a:avLst/>
          </a:prstGeom>
        </p:spPr>
      </p:pic>
      <p:sp>
        <p:nvSpPr>
          <p:cNvPr id="5" name="文本框 4">
            <a:extLst>
              <a:ext uri="{FF2B5EF4-FFF2-40B4-BE49-F238E27FC236}">
                <a16:creationId xmlns:a16="http://schemas.microsoft.com/office/drawing/2014/main" id="{7DDAC6D2-C3A9-4CDB-BCAE-250BC91FB7DB}"/>
              </a:ext>
            </a:extLst>
          </p:cNvPr>
          <p:cNvSpPr txBox="1"/>
          <p:nvPr/>
        </p:nvSpPr>
        <p:spPr>
          <a:xfrm>
            <a:off x="9030587" y="476726"/>
            <a:ext cx="2401455" cy="1107996"/>
          </a:xfrm>
          <a:prstGeom prst="rect">
            <a:avLst/>
          </a:prstGeom>
          <a:noFill/>
        </p:spPr>
        <p:txBody>
          <a:bodyPr wrap="square" rtlCol="0">
            <a:spAutoFit/>
          </a:bodyPr>
          <a:lstStyle/>
          <a:p>
            <a:r>
              <a:rPr lang="en-US" altLang="zh-CN" sz="6600" dirty="0">
                <a:latin typeface="Bradley Hand ITC" panose="03070402050302030203" pitchFamily="66" charset="0"/>
                <a:hlinkClick r:id="rId3" action="ppaction://hlinksldjump"/>
              </a:rPr>
              <a:t>return</a:t>
            </a:r>
            <a:endParaRPr lang="zh-CN" altLang="en-US" sz="6600" dirty="0">
              <a:latin typeface="Bradley Hand ITC" panose="03070402050302030203" pitchFamily="66" charset="0"/>
            </a:endParaRPr>
          </a:p>
        </p:txBody>
      </p:sp>
    </p:spTree>
    <p:extLst>
      <p:ext uri="{BB962C8B-B14F-4D97-AF65-F5344CB8AC3E}">
        <p14:creationId xmlns:p14="http://schemas.microsoft.com/office/powerpoint/2010/main" val="303742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华文新魏" panose="02010800040101010101" pitchFamily="2" charset="-122"/>
                <a:ea typeface="华文新魏" panose="02010800040101010101" pitchFamily="2" charset="-122"/>
              </a:rPr>
              <a:t>传播特征</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5316405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8848436" y="473908"/>
            <a:ext cx="2401455" cy="1107996"/>
          </a:xfrm>
          <a:prstGeom prst="rect">
            <a:avLst/>
          </a:prstGeom>
          <a:noFill/>
        </p:spPr>
        <p:txBody>
          <a:bodyPr wrap="square" rtlCol="0">
            <a:spAutoFit/>
          </a:bodyPr>
          <a:lstStyle/>
          <a:p>
            <a:r>
              <a:rPr lang="en-US" altLang="zh-CN" sz="6600" dirty="0">
                <a:latin typeface="Bradley Hand ITC" panose="03070402050302030203" pitchFamily="66" charset="0"/>
                <a:hlinkClick r:id="rId7" action="ppaction://hlinksldjump"/>
              </a:rPr>
              <a:t>return</a:t>
            </a:r>
            <a:endParaRPr lang="zh-CN" altLang="en-US" sz="6600" dirty="0">
              <a:latin typeface="Bradley Hand ITC" panose="03070402050302030203" pitchFamily="66" charset="0"/>
            </a:endParaRPr>
          </a:p>
        </p:txBody>
      </p:sp>
    </p:spTree>
    <p:extLst>
      <p:ext uri="{BB962C8B-B14F-4D97-AF65-F5344CB8AC3E}">
        <p14:creationId xmlns:p14="http://schemas.microsoft.com/office/powerpoint/2010/main" val="137698742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4CBFAE-1E7E-42B2-992A-F13E95ECC9C7}"/>
              </a:ext>
            </a:extLst>
          </p:cNvPr>
          <p:cNvSpPr>
            <a:spLocks noGrp="1"/>
          </p:cNvSpPr>
          <p:nvPr>
            <p:ph type="title"/>
          </p:nvPr>
        </p:nvSpPr>
        <p:spPr>
          <a:xfrm>
            <a:off x="0" y="0"/>
            <a:ext cx="10515600" cy="1325563"/>
          </a:xfrm>
        </p:spPr>
        <p:txBody>
          <a:bodyPr/>
          <a:lstStyle/>
          <a:p>
            <a:r>
              <a:rPr lang="zh-CN" altLang="zh-CN" dirty="0"/>
              <a:t>意见领袖传播影响力</a:t>
            </a:r>
            <a:br>
              <a:rPr lang="zh-CN" altLang="zh-CN" dirty="0"/>
            </a:br>
            <a:endParaRPr lang="zh-CN" altLang="en-US" dirty="0"/>
          </a:p>
        </p:txBody>
      </p:sp>
      <p:pic>
        <p:nvPicPr>
          <p:cNvPr id="4" name="内容占位符 3">
            <a:extLst>
              <a:ext uri="{FF2B5EF4-FFF2-40B4-BE49-F238E27FC236}">
                <a16:creationId xmlns:a16="http://schemas.microsoft.com/office/drawing/2014/main" id="{573CA499-A139-47E2-B6FE-99582ADE2AAA}"/>
              </a:ext>
            </a:extLst>
          </p:cNvPr>
          <p:cNvPicPr>
            <a:picLocks noGrp="1" noChangeAspect="1"/>
          </p:cNvPicPr>
          <p:nvPr>
            <p:ph idx="1"/>
          </p:nvPr>
        </p:nvPicPr>
        <p:blipFill>
          <a:blip r:embed="rId2"/>
          <a:stretch>
            <a:fillRect/>
          </a:stretch>
        </p:blipFill>
        <p:spPr>
          <a:xfrm>
            <a:off x="1296558" y="1035480"/>
            <a:ext cx="9313394" cy="5220405"/>
          </a:xfrm>
          <a:prstGeom prst="rect">
            <a:avLst/>
          </a:prstGeom>
        </p:spPr>
      </p:pic>
      <p:pic>
        <p:nvPicPr>
          <p:cNvPr id="5" name="图片 4">
            <a:extLst>
              <a:ext uri="{FF2B5EF4-FFF2-40B4-BE49-F238E27FC236}">
                <a16:creationId xmlns:a16="http://schemas.microsoft.com/office/drawing/2014/main" id="{5D9D2B82-A06D-42D2-8E4D-9A223EAF8CBD}"/>
              </a:ext>
            </a:extLst>
          </p:cNvPr>
          <p:cNvPicPr>
            <a:picLocks noChangeAspect="1"/>
          </p:cNvPicPr>
          <p:nvPr/>
        </p:nvPicPr>
        <p:blipFill>
          <a:blip r:embed="rId3"/>
          <a:stretch>
            <a:fillRect/>
          </a:stretch>
        </p:blipFill>
        <p:spPr>
          <a:xfrm>
            <a:off x="2336006" y="932649"/>
            <a:ext cx="7519988" cy="5426069"/>
          </a:xfrm>
          <a:prstGeom prst="rect">
            <a:avLst/>
          </a:prstGeom>
        </p:spPr>
      </p:pic>
      <p:sp>
        <p:nvSpPr>
          <p:cNvPr id="6" name="文本框 5">
            <a:extLst>
              <a:ext uri="{FF2B5EF4-FFF2-40B4-BE49-F238E27FC236}">
                <a16:creationId xmlns:a16="http://schemas.microsoft.com/office/drawing/2014/main" id="{4B30AFE5-50B7-4C4D-A4F0-C86BC39C88A2}"/>
              </a:ext>
            </a:extLst>
          </p:cNvPr>
          <p:cNvSpPr txBox="1"/>
          <p:nvPr/>
        </p:nvSpPr>
        <p:spPr>
          <a:xfrm>
            <a:off x="8932133" y="-175349"/>
            <a:ext cx="2401455" cy="1107996"/>
          </a:xfrm>
          <a:prstGeom prst="rect">
            <a:avLst/>
          </a:prstGeom>
          <a:noFill/>
        </p:spPr>
        <p:txBody>
          <a:bodyPr wrap="square" rtlCol="0">
            <a:spAutoFit/>
          </a:bodyPr>
          <a:lstStyle/>
          <a:p>
            <a:r>
              <a:rPr lang="en-US" altLang="zh-CN" sz="6600" dirty="0">
                <a:latin typeface="Bradley Hand ITC" panose="03070402050302030203" pitchFamily="66" charset="0"/>
                <a:hlinkClick r:id="rId4" action="ppaction://hlinksldjump"/>
              </a:rPr>
              <a:t>return</a:t>
            </a:r>
            <a:endParaRPr lang="zh-CN" altLang="en-US" sz="6600" dirty="0">
              <a:latin typeface="Bradley Hand ITC" panose="03070402050302030203" pitchFamily="66" charset="0"/>
            </a:endParaRPr>
          </a:p>
        </p:txBody>
      </p:sp>
    </p:spTree>
    <p:extLst>
      <p:ext uri="{BB962C8B-B14F-4D97-AF65-F5344CB8AC3E}">
        <p14:creationId xmlns:p14="http://schemas.microsoft.com/office/powerpoint/2010/main" val="120121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BBC771-4911-4DD7-8CAB-9D1680769507}"/>
              </a:ext>
            </a:extLst>
          </p:cNvPr>
          <p:cNvSpPr>
            <a:spLocks noGrp="1"/>
          </p:cNvSpPr>
          <p:nvPr>
            <p:ph type="title"/>
          </p:nvPr>
        </p:nvSpPr>
        <p:spPr>
          <a:xfrm>
            <a:off x="0" y="0"/>
            <a:ext cx="10515600" cy="1325563"/>
          </a:xfrm>
        </p:spPr>
        <p:txBody>
          <a:bodyPr/>
          <a:lstStyle/>
          <a:p>
            <a:r>
              <a:rPr lang="zh-CN" altLang="en-US" dirty="0"/>
              <a:t>评论数差值和转发数差值特征</a:t>
            </a:r>
          </a:p>
        </p:txBody>
      </p:sp>
      <p:sp>
        <p:nvSpPr>
          <p:cNvPr id="5" name="内容占位符 4">
            <a:extLst>
              <a:ext uri="{FF2B5EF4-FFF2-40B4-BE49-F238E27FC236}">
                <a16:creationId xmlns:a16="http://schemas.microsoft.com/office/drawing/2014/main" id="{55214CB0-4447-493E-8674-0CFDE53C2CC3}"/>
              </a:ext>
            </a:extLst>
          </p:cNvPr>
          <p:cNvSpPr>
            <a:spLocks noGrp="1"/>
          </p:cNvSpPr>
          <p:nvPr>
            <p:ph idx="1"/>
          </p:nvPr>
        </p:nvSpPr>
        <p:spPr/>
        <p:txBody>
          <a:bodyPr/>
          <a:lstStyle/>
          <a:p>
            <a:endParaRPr lang="zh-CN" altLang="en-US" dirty="0"/>
          </a:p>
        </p:txBody>
      </p:sp>
      <p:pic>
        <p:nvPicPr>
          <p:cNvPr id="6" name="图片 5">
            <a:extLst>
              <a:ext uri="{FF2B5EF4-FFF2-40B4-BE49-F238E27FC236}">
                <a16:creationId xmlns:a16="http://schemas.microsoft.com/office/drawing/2014/main" id="{1F9BBAF0-3031-4068-90D3-BD3C4460D3C6}"/>
              </a:ext>
            </a:extLst>
          </p:cNvPr>
          <p:cNvPicPr>
            <a:picLocks noChangeAspect="1"/>
          </p:cNvPicPr>
          <p:nvPr/>
        </p:nvPicPr>
        <p:blipFill>
          <a:blip r:embed="rId2"/>
          <a:stretch>
            <a:fillRect/>
          </a:stretch>
        </p:blipFill>
        <p:spPr>
          <a:xfrm>
            <a:off x="984005" y="1825625"/>
            <a:ext cx="10072404" cy="4116998"/>
          </a:xfrm>
          <a:prstGeom prst="rect">
            <a:avLst/>
          </a:prstGeom>
        </p:spPr>
      </p:pic>
      <p:sp>
        <p:nvSpPr>
          <p:cNvPr id="7" name="文本框 6">
            <a:extLst>
              <a:ext uri="{FF2B5EF4-FFF2-40B4-BE49-F238E27FC236}">
                <a16:creationId xmlns:a16="http://schemas.microsoft.com/office/drawing/2014/main" id="{1688FA28-1D23-4BF7-9057-96E9657C6C62}"/>
              </a:ext>
            </a:extLst>
          </p:cNvPr>
          <p:cNvSpPr txBox="1"/>
          <p:nvPr/>
        </p:nvSpPr>
        <p:spPr>
          <a:xfrm>
            <a:off x="8826626" y="217567"/>
            <a:ext cx="2401455" cy="1107996"/>
          </a:xfrm>
          <a:prstGeom prst="rect">
            <a:avLst/>
          </a:prstGeom>
          <a:noFill/>
        </p:spPr>
        <p:txBody>
          <a:bodyPr wrap="square" rtlCol="0">
            <a:spAutoFit/>
          </a:bodyPr>
          <a:lstStyle/>
          <a:p>
            <a:r>
              <a:rPr lang="en-US" altLang="zh-CN" sz="6600" dirty="0">
                <a:latin typeface="Bradley Hand ITC" panose="03070402050302030203" pitchFamily="66" charset="0"/>
                <a:hlinkClick r:id="rId3" action="ppaction://hlinksldjump"/>
              </a:rPr>
              <a:t>return</a:t>
            </a:r>
            <a:endParaRPr lang="zh-CN" altLang="en-US" sz="6600" dirty="0">
              <a:latin typeface="Bradley Hand ITC" panose="03070402050302030203" pitchFamily="66" charset="0"/>
            </a:endParaRPr>
          </a:p>
        </p:txBody>
      </p:sp>
    </p:spTree>
    <p:extLst>
      <p:ext uri="{BB962C8B-B14F-4D97-AF65-F5344CB8AC3E}">
        <p14:creationId xmlns:p14="http://schemas.microsoft.com/office/powerpoint/2010/main" val="1880136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A383DB-1D0E-4A25-804B-6C54DA1CF65C}"/>
              </a:ext>
            </a:extLst>
          </p:cNvPr>
          <p:cNvSpPr>
            <a:spLocks noGrp="1"/>
          </p:cNvSpPr>
          <p:nvPr>
            <p:ph type="title"/>
          </p:nvPr>
        </p:nvSpPr>
        <p:spPr/>
        <p:txBody>
          <a:bodyPr/>
          <a:lstStyle/>
          <a:p>
            <a:r>
              <a:rPr lang="zh-CN" altLang="en-US" b="1" dirty="0">
                <a:latin typeface="华文新魏" panose="02010800040101010101" pitchFamily="2" charset="-122"/>
                <a:ea typeface="华文新魏" panose="02010800040101010101" pitchFamily="2" charset="-122"/>
              </a:rPr>
              <a:t>浅谈分类器</a:t>
            </a:r>
          </a:p>
        </p:txBody>
      </p:sp>
      <p:graphicFrame>
        <p:nvGraphicFramePr>
          <p:cNvPr id="4" name="内容占位符 3">
            <a:extLst>
              <a:ext uri="{FF2B5EF4-FFF2-40B4-BE49-F238E27FC236}">
                <a16:creationId xmlns:a16="http://schemas.microsoft.com/office/drawing/2014/main" id="{A2E0140A-181C-4DEC-A69A-E541597C12B7}"/>
              </a:ext>
            </a:extLst>
          </p:cNvPr>
          <p:cNvGraphicFramePr>
            <a:graphicFrameLocks noGrp="1"/>
          </p:cNvGraphicFramePr>
          <p:nvPr>
            <p:ph idx="1"/>
            <p:extLst>
              <p:ext uri="{D42A27DB-BD31-4B8C-83A1-F6EECF244321}">
                <p14:modId xmlns:p14="http://schemas.microsoft.com/office/powerpoint/2010/main" val="992918210"/>
              </p:ext>
            </p:extLst>
          </p:nvPr>
        </p:nvGraphicFramePr>
        <p:xfrm>
          <a:off x="-2720009" y="1845503"/>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a:extLst>
              <a:ext uri="{FF2B5EF4-FFF2-40B4-BE49-F238E27FC236}">
                <a16:creationId xmlns:a16="http://schemas.microsoft.com/office/drawing/2014/main" id="{7BEA3829-132B-4A3E-B230-80CA450C1CD3}"/>
              </a:ext>
            </a:extLst>
          </p:cNvPr>
          <p:cNvGraphicFramePr/>
          <p:nvPr>
            <p:extLst>
              <p:ext uri="{D42A27DB-BD31-4B8C-83A1-F6EECF244321}">
                <p14:modId xmlns:p14="http://schemas.microsoft.com/office/powerpoint/2010/main" val="3726688298"/>
              </p:ext>
            </p:extLst>
          </p:nvPr>
        </p:nvGraphicFramePr>
        <p:xfrm>
          <a:off x="3663446" y="2061882"/>
          <a:ext cx="7578296" cy="46072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箭头: 右 6">
            <a:extLst>
              <a:ext uri="{FF2B5EF4-FFF2-40B4-BE49-F238E27FC236}">
                <a16:creationId xmlns:a16="http://schemas.microsoft.com/office/drawing/2014/main" id="{87C76BF1-3CEF-4C93-B4A4-3F2A353E69A9}"/>
              </a:ext>
            </a:extLst>
          </p:cNvPr>
          <p:cNvSpPr/>
          <p:nvPr/>
        </p:nvSpPr>
        <p:spPr>
          <a:xfrm>
            <a:off x="4472608" y="5232952"/>
            <a:ext cx="1540565" cy="3876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748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34372-6A0B-4787-BD7E-86CC53663C1E}"/>
              </a:ext>
            </a:extLst>
          </p:cNvPr>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支持向量机</a:t>
            </a:r>
            <a:r>
              <a:rPr lang="en-US" altLang="zh-CN" dirty="0">
                <a:latin typeface="华文新魏" panose="02010800040101010101" pitchFamily="2" charset="-122"/>
                <a:ea typeface="华文新魏" panose="02010800040101010101" pitchFamily="2" charset="-122"/>
              </a:rPr>
              <a:t>SVM</a:t>
            </a:r>
            <a:r>
              <a:rPr lang="en-US" altLang="zh-CN" sz="2800" dirty="0">
                <a:latin typeface="Segoe Script" panose="030B0504020000000003" pitchFamily="66" charset="0"/>
                <a:ea typeface="华文新魏" panose="02010800040101010101" pitchFamily="2" charset="-122"/>
              </a:rPr>
              <a:t>(Support Vector Machine)</a:t>
            </a:r>
            <a:endParaRPr lang="zh-CN" altLang="en-US" sz="2800" dirty="0">
              <a:latin typeface="Segoe Script" panose="030B0504020000000003" pitchFamily="66" charset="0"/>
              <a:ea typeface="华文新魏" panose="02010800040101010101" pitchFamily="2" charset="-122"/>
            </a:endParaRPr>
          </a:p>
        </p:txBody>
      </p:sp>
      <p:sp>
        <p:nvSpPr>
          <p:cNvPr id="3" name="内容占位符 2">
            <a:extLst>
              <a:ext uri="{FF2B5EF4-FFF2-40B4-BE49-F238E27FC236}">
                <a16:creationId xmlns:a16="http://schemas.microsoft.com/office/drawing/2014/main" id="{A9FDC705-D3B6-43B6-ADEC-D4FDC986AA40}"/>
              </a:ext>
            </a:extLst>
          </p:cNvPr>
          <p:cNvSpPr>
            <a:spLocks noGrp="1"/>
          </p:cNvSpPr>
          <p:nvPr>
            <p:ph idx="1"/>
          </p:nvPr>
        </p:nvSpPr>
        <p:spPr/>
        <p:txBody>
          <a:bodyPr/>
          <a:lstStyle/>
          <a:p>
            <a:pPr>
              <a:lnSpc>
                <a:spcPct val="150000"/>
              </a:lnSpc>
            </a:pPr>
            <a:r>
              <a:rPr lang="zh-CN" altLang="en-US" dirty="0"/>
              <a:t>       </a:t>
            </a:r>
            <a:r>
              <a:rPr lang="zh-CN" altLang="en-US" dirty="0">
                <a:latin typeface="微软雅黑" panose="020B0503020204020204" pitchFamily="34" charset="-122"/>
                <a:ea typeface="微软雅黑" panose="020B0503020204020204" pitchFamily="34" charset="-122"/>
              </a:rPr>
              <a:t>针对线性可分情况进行分析，对于线性不可分的情况，通过使用非线性映射算法将低维输入空间线性不可分的样本转化为高维特征空间使其线性可分，从而使得高维特征空间采用线性算法对样本的非线性特征进行线性分析成为可能。</a:t>
            </a:r>
          </a:p>
        </p:txBody>
      </p:sp>
      <p:pic>
        <p:nvPicPr>
          <p:cNvPr id="5" name="图片 4">
            <a:extLst>
              <a:ext uri="{FF2B5EF4-FFF2-40B4-BE49-F238E27FC236}">
                <a16:creationId xmlns:a16="http://schemas.microsoft.com/office/drawing/2014/main" id="{61009172-6951-4B13-8DB5-695BA92CB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3" y="513806"/>
            <a:ext cx="7550876" cy="5663157"/>
          </a:xfrm>
          <a:prstGeom prst="rect">
            <a:avLst/>
          </a:prstGeom>
        </p:spPr>
      </p:pic>
      <p:pic>
        <p:nvPicPr>
          <p:cNvPr id="6" name="图片 5">
            <a:extLst>
              <a:ext uri="{FF2B5EF4-FFF2-40B4-BE49-F238E27FC236}">
                <a16:creationId xmlns:a16="http://schemas.microsoft.com/office/drawing/2014/main" id="{318E6495-0197-4021-BB1A-D9C26CA06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3" y="513806"/>
            <a:ext cx="7550876" cy="5663157"/>
          </a:xfrm>
          <a:prstGeom prst="rect">
            <a:avLst/>
          </a:prstGeom>
        </p:spPr>
      </p:pic>
      <p:pic>
        <p:nvPicPr>
          <p:cNvPr id="10" name="图片 9">
            <a:extLst>
              <a:ext uri="{FF2B5EF4-FFF2-40B4-BE49-F238E27FC236}">
                <a16:creationId xmlns:a16="http://schemas.microsoft.com/office/drawing/2014/main" id="{F6A08218-77B7-4738-B2D5-2CCEA1D436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6003" y="513806"/>
            <a:ext cx="7550876" cy="5663157"/>
          </a:xfrm>
          <a:prstGeom prst="rect">
            <a:avLst/>
          </a:prstGeom>
        </p:spPr>
      </p:pic>
      <p:pic>
        <p:nvPicPr>
          <p:cNvPr id="14" name="图片 13">
            <a:extLst>
              <a:ext uri="{FF2B5EF4-FFF2-40B4-BE49-F238E27FC236}">
                <a16:creationId xmlns:a16="http://schemas.microsoft.com/office/drawing/2014/main" id="{A5EEC8E2-1581-492A-A1AB-E033A675DB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6003" y="513806"/>
            <a:ext cx="7550876" cy="5663157"/>
          </a:xfrm>
          <a:prstGeom prst="rect">
            <a:avLst/>
          </a:prstGeom>
        </p:spPr>
      </p:pic>
      <p:pic>
        <p:nvPicPr>
          <p:cNvPr id="16" name="图片 15">
            <a:extLst>
              <a:ext uri="{FF2B5EF4-FFF2-40B4-BE49-F238E27FC236}">
                <a16:creationId xmlns:a16="http://schemas.microsoft.com/office/drawing/2014/main" id="{198D8759-C1EF-4542-9972-171EDA8A31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513806"/>
            <a:ext cx="10013950" cy="5574432"/>
          </a:xfrm>
          <a:prstGeom prst="rect">
            <a:avLst/>
          </a:prstGeom>
        </p:spPr>
      </p:pic>
      <p:pic>
        <p:nvPicPr>
          <p:cNvPr id="19" name="图片 18">
            <a:extLst>
              <a:ext uri="{FF2B5EF4-FFF2-40B4-BE49-F238E27FC236}">
                <a16:creationId xmlns:a16="http://schemas.microsoft.com/office/drawing/2014/main" id="{26F28563-D0D8-4109-9332-60AE491F3C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0562" y="513806"/>
            <a:ext cx="7550876" cy="5663157"/>
          </a:xfrm>
          <a:prstGeom prst="rect">
            <a:avLst/>
          </a:prstGeom>
        </p:spPr>
      </p:pic>
      <p:pic>
        <p:nvPicPr>
          <p:cNvPr id="21" name="图片 20">
            <a:extLst>
              <a:ext uri="{FF2B5EF4-FFF2-40B4-BE49-F238E27FC236}">
                <a16:creationId xmlns:a16="http://schemas.microsoft.com/office/drawing/2014/main" id="{EB73882E-EA14-4268-A159-C1F7F6C1FF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9760" y="12700"/>
            <a:ext cx="10952480" cy="6845300"/>
          </a:xfrm>
          <a:prstGeom prst="rect">
            <a:avLst/>
          </a:prstGeom>
        </p:spPr>
      </p:pic>
    </p:spTree>
    <p:extLst>
      <p:ext uri="{BB962C8B-B14F-4D97-AF65-F5344CB8AC3E}">
        <p14:creationId xmlns:p14="http://schemas.microsoft.com/office/powerpoint/2010/main" val="280495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latin typeface="华文新魏" panose="02010800040101010101" pitchFamily="2" charset="-122"/>
                <a:ea typeface="华文新魏" panose="02010800040101010101" pitchFamily="2" charset="-122"/>
              </a:rPr>
              <a:t>关于多媒体的定义</a:t>
            </a:r>
          </a:p>
        </p:txBody>
      </p:sp>
      <p:sp>
        <p:nvSpPr>
          <p:cNvPr id="3" name="内容占位符 2"/>
          <p:cNvSpPr>
            <a:spLocks noGrp="1"/>
          </p:cNvSpPr>
          <p:nvPr>
            <p:ph idx="1"/>
          </p:nvPr>
        </p:nvSpPr>
        <p:spPr>
          <a:xfrm>
            <a:off x="706120" y="1690688"/>
            <a:ext cx="10515600" cy="4351338"/>
          </a:xfrm>
        </p:spPr>
        <p:txBody>
          <a:bodyPr>
            <a:normAutofit lnSpcReduction="10000"/>
          </a:bodyPr>
          <a:lstStyle/>
          <a:p>
            <a:pPr>
              <a:lnSpc>
                <a:spcPct val="150000"/>
              </a:lnSpc>
            </a:pPr>
            <a:r>
              <a:rPr lang="zh-CN" altLang="en-US" dirty="0">
                <a:latin typeface="微软雅黑" panose="020B0503020204020204" pitchFamily="34" charset="-122"/>
                <a:ea typeface="微软雅黑" panose="020B0503020204020204" pitchFamily="34" charset="-122"/>
              </a:rPr>
              <a:t>在计算机系统中，多媒体指组合两种或两种以上媒体的一种人机交互式信息交流和传播媒体。使用的媒体包括文字、图片、照片、声音 、动画和影片，以及程式所提供的互动功能。 </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百度百科</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latin typeface="微软雅黑" panose="020B0503020204020204" pitchFamily="34" charset="-122"/>
                <a:ea typeface="微软雅黑" panose="020B0503020204020204" pitchFamily="34" charset="-122"/>
              </a:rPr>
              <a:t>                                                     </a:t>
            </a:r>
          </a:p>
          <a:p>
            <a:pPr>
              <a:lnSpc>
                <a:spcPct val="150000"/>
              </a:lnSpc>
            </a:pPr>
            <a:r>
              <a:rPr lang="zh-CN" altLang="en-US" dirty="0">
                <a:latin typeface="微软雅黑" panose="020B0503020204020204" pitchFamily="34" charset="-122"/>
                <a:ea typeface="微软雅黑" panose="020B0503020204020204" pitchFamily="34" charset="-122"/>
                <a:hlinkClick r:id="rId2" action="ppaction://hlinksldjump"/>
              </a:rPr>
              <a:t>社会多媒体</a:t>
            </a:r>
            <a:r>
              <a:rPr lang="zh-CN" altLang="en-US" dirty="0">
                <a:latin typeface="微软雅黑" panose="020B0503020204020204" pitchFamily="34" charset="-122"/>
                <a:ea typeface="微软雅黑" panose="020B0503020204020204" pitchFamily="34" charset="-122"/>
              </a:rPr>
              <a:t>（主要研究对象）：</a:t>
            </a:r>
            <a:endParaRPr lang="en-US" altLang="zh-CN" dirty="0">
              <a:latin typeface="微软雅黑" panose="020B0503020204020204" pitchFamily="34" charset="-122"/>
              <a:ea typeface="微软雅黑" panose="020B0503020204020204" pitchFamily="34" charset="-122"/>
            </a:endParaRPr>
          </a:p>
          <a:p>
            <a:pPr marL="0" indent="0">
              <a:lnSpc>
                <a:spcPct val="150000"/>
              </a:lnSpc>
              <a:buNone/>
            </a:pPr>
            <a:r>
              <a:rPr lang="zh-CN" altLang="en-US" dirty="0">
                <a:latin typeface="微软雅黑" panose="020B0503020204020204" pitchFamily="34" charset="-122"/>
                <a:ea typeface="微软雅黑" panose="020B0503020204020204" pitchFamily="34" charset="-122"/>
              </a:rPr>
              <a:t> 支持个体参与、社区形成和社会交互的在线多媒体资源。</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734176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AFD1D-CD58-42C0-B3DA-FFE20015C3AD}"/>
              </a:ext>
            </a:extLst>
          </p:cNvPr>
          <p:cNvSpPr>
            <a:spLocks noGrp="1"/>
          </p:cNvSpPr>
          <p:nvPr>
            <p:ph type="title"/>
          </p:nvPr>
        </p:nvSpPr>
        <p:spPr/>
        <p:txBody>
          <a:bodyPr/>
          <a:lstStyle/>
          <a:p>
            <a:r>
              <a:rPr lang="en-US" altLang="zh-CN" b="1" dirty="0">
                <a:latin typeface="华文新魏" panose="02010800040101010101" pitchFamily="2" charset="-122"/>
                <a:ea typeface="华文新魏" panose="02010800040101010101" pitchFamily="2" charset="-122"/>
              </a:rPr>
              <a:t>K-</a:t>
            </a:r>
            <a:r>
              <a:rPr lang="zh-CN" altLang="en-US" b="1" dirty="0">
                <a:latin typeface="华文新魏" panose="02010800040101010101" pitchFamily="2" charset="-122"/>
                <a:ea typeface="华文新魏" panose="02010800040101010101" pitchFamily="2" charset="-122"/>
              </a:rPr>
              <a:t>近邻算法</a:t>
            </a:r>
            <a:r>
              <a:rPr lang="en-US" altLang="zh-CN" b="1" dirty="0">
                <a:latin typeface="华文新魏" panose="02010800040101010101" pitchFamily="2" charset="-122"/>
                <a:ea typeface="华文新魏" panose="02010800040101010101" pitchFamily="2" charset="-122"/>
              </a:rPr>
              <a:t>(KNN)</a:t>
            </a:r>
            <a:endParaRPr lang="zh-CN" altLang="en-US" b="1" dirty="0">
              <a:latin typeface="华文新魏" panose="02010800040101010101" pitchFamily="2" charset="-122"/>
              <a:ea typeface="华文新魏" panose="02010800040101010101" pitchFamily="2" charset="-122"/>
            </a:endParaRPr>
          </a:p>
        </p:txBody>
      </p:sp>
      <p:pic>
        <p:nvPicPr>
          <p:cNvPr id="5" name="内容占位符 4">
            <a:extLst>
              <a:ext uri="{FF2B5EF4-FFF2-40B4-BE49-F238E27FC236}">
                <a16:creationId xmlns:a16="http://schemas.microsoft.com/office/drawing/2014/main" id="{E5383E8F-B586-4653-A3B0-9768D7EB3E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246" y="1363640"/>
            <a:ext cx="5064861" cy="4397220"/>
          </a:xfrm>
        </p:spPr>
      </p:pic>
      <p:pic>
        <p:nvPicPr>
          <p:cNvPr id="9" name="图片 8">
            <a:extLst>
              <a:ext uri="{FF2B5EF4-FFF2-40B4-BE49-F238E27FC236}">
                <a16:creationId xmlns:a16="http://schemas.microsoft.com/office/drawing/2014/main" id="{CAEECC68-6302-472E-88E5-F749B49F8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3060" y="876300"/>
            <a:ext cx="5654523" cy="5089071"/>
          </a:xfrm>
          <a:prstGeom prst="rect">
            <a:avLst/>
          </a:prstGeom>
        </p:spPr>
      </p:pic>
    </p:spTree>
    <p:extLst>
      <p:ext uri="{BB962C8B-B14F-4D97-AF65-F5344CB8AC3E}">
        <p14:creationId xmlns:p14="http://schemas.microsoft.com/office/powerpoint/2010/main" val="426472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A85518-A799-4AEC-B074-DE0AFF97FB7F}"/>
              </a:ext>
            </a:extLst>
          </p:cNvPr>
          <p:cNvSpPr>
            <a:spLocks noGrp="1"/>
          </p:cNvSpPr>
          <p:nvPr>
            <p:ph type="title"/>
          </p:nvPr>
        </p:nvSpPr>
        <p:spPr/>
        <p:txBody>
          <a:bodyPr/>
          <a:lstStyle/>
          <a:p>
            <a:r>
              <a:rPr lang="en-US" altLang="zh-CN" b="1" dirty="0">
                <a:latin typeface="华文新魏" panose="02010800040101010101" pitchFamily="2" charset="-122"/>
                <a:ea typeface="华文新魏" panose="02010800040101010101" pitchFamily="2" charset="-122"/>
              </a:rPr>
              <a:t>AdaBoost</a:t>
            </a:r>
            <a:endParaRPr lang="zh-CN" altLang="en-US" dirty="0">
              <a:latin typeface="华文新魏" panose="02010800040101010101" pitchFamily="2" charset="-122"/>
              <a:ea typeface="华文新魏" panose="02010800040101010101" pitchFamily="2" charset="-122"/>
            </a:endParaRPr>
          </a:p>
        </p:txBody>
      </p:sp>
      <p:graphicFrame>
        <p:nvGraphicFramePr>
          <p:cNvPr id="4" name="内容占位符 3">
            <a:extLst>
              <a:ext uri="{FF2B5EF4-FFF2-40B4-BE49-F238E27FC236}">
                <a16:creationId xmlns:a16="http://schemas.microsoft.com/office/drawing/2014/main" id="{BCFE519D-26D3-4B36-B3D3-2FF3526544D0}"/>
              </a:ext>
            </a:extLst>
          </p:cNvPr>
          <p:cNvGraphicFramePr>
            <a:graphicFrameLocks noGrp="1"/>
          </p:cNvGraphicFramePr>
          <p:nvPr>
            <p:ph idx="1"/>
            <p:extLst>
              <p:ext uri="{D42A27DB-BD31-4B8C-83A1-F6EECF244321}">
                <p14:modId xmlns:p14="http://schemas.microsoft.com/office/powerpoint/2010/main" val="761571204"/>
              </p:ext>
            </p:extLst>
          </p:nvPr>
        </p:nvGraphicFramePr>
        <p:xfrm>
          <a:off x="254726" y="22324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图片 9">
            <a:extLst>
              <a:ext uri="{FF2B5EF4-FFF2-40B4-BE49-F238E27FC236}">
                <a16:creationId xmlns:a16="http://schemas.microsoft.com/office/drawing/2014/main" id="{E8726BD9-0F9F-4AB1-8FA5-E344FE3D88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726" y="3579340"/>
            <a:ext cx="3495373" cy="3278660"/>
          </a:xfrm>
          <a:prstGeom prst="rect">
            <a:avLst/>
          </a:prstGeom>
        </p:spPr>
      </p:pic>
      <p:pic>
        <p:nvPicPr>
          <p:cNvPr id="12" name="图片 11">
            <a:extLst>
              <a:ext uri="{FF2B5EF4-FFF2-40B4-BE49-F238E27FC236}">
                <a16:creationId xmlns:a16="http://schemas.microsoft.com/office/drawing/2014/main" id="{14687847-57C2-4898-B63F-8C84FA9D4E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68783" y="3695111"/>
            <a:ext cx="4454434" cy="2664706"/>
          </a:xfrm>
          <a:prstGeom prst="rect">
            <a:avLst/>
          </a:prstGeom>
        </p:spPr>
      </p:pic>
      <p:graphicFrame>
        <p:nvGraphicFramePr>
          <p:cNvPr id="14" name="图示 13">
            <a:extLst>
              <a:ext uri="{FF2B5EF4-FFF2-40B4-BE49-F238E27FC236}">
                <a16:creationId xmlns:a16="http://schemas.microsoft.com/office/drawing/2014/main" id="{545C188D-FBEC-4D05-92A8-FAE3FC02D8E4}"/>
              </a:ext>
            </a:extLst>
          </p:cNvPr>
          <p:cNvGraphicFramePr/>
          <p:nvPr>
            <p:extLst>
              <p:ext uri="{D42A27DB-BD31-4B8C-83A1-F6EECF244321}">
                <p14:modId xmlns:p14="http://schemas.microsoft.com/office/powerpoint/2010/main" val="863679284"/>
              </p:ext>
            </p:extLst>
          </p:nvPr>
        </p:nvGraphicFramePr>
        <p:xfrm>
          <a:off x="9039497" y="4073323"/>
          <a:ext cx="2795452" cy="241955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0600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E51F6-1ED8-43E3-B714-7D096D2B9368}"/>
              </a:ext>
            </a:extLst>
          </p:cNvPr>
          <p:cNvSpPr>
            <a:spLocks noGrp="1"/>
          </p:cNvSpPr>
          <p:nvPr>
            <p:ph type="title"/>
          </p:nvPr>
        </p:nvSpPr>
        <p:spPr/>
        <p:txBody>
          <a:bodyPr/>
          <a:lstStyle/>
          <a:p>
            <a:r>
              <a:rPr lang="zh-CN" altLang="en-US" b="1">
                <a:latin typeface="华文新魏" panose="02010800040101010101" pitchFamily="2" charset="-122"/>
                <a:ea typeface="华文新魏" panose="02010800040101010101" pitchFamily="2" charset="-122"/>
              </a:rPr>
              <a:t>集成分类器（投票法）</a:t>
            </a:r>
            <a:endParaRPr lang="zh-CN" altLang="en-US" b="1" dirty="0">
              <a:latin typeface="华文新魏" panose="02010800040101010101" pitchFamily="2" charset="-122"/>
              <a:ea typeface="华文新魏" panose="02010800040101010101" pitchFamily="2" charset="-122"/>
            </a:endParaRPr>
          </a:p>
        </p:txBody>
      </p:sp>
      <p:pic>
        <p:nvPicPr>
          <p:cNvPr id="4" name="内容占位符 3">
            <a:extLst>
              <a:ext uri="{FF2B5EF4-FFF2-40B4-BE49-F238E27FC236}">
                <a16:creationId xmlns:a16="http://schemas.microsoft.com/office/drawing/2014/main" id="{E9003BA9-04DF-4BE2-97D9-B49D2FED3768}"/>
              </a:ext>
            </a:extLst>
          </p:cNvPr>
          <p:cNvPicPr>
            <a:picLocks noGrp="1" noChangeAspect="1"/>
          </p:cNvPicPr>
          <p:nvPr>
            <p:ph idx="1"/>
          </p:nvPr>
        </p:nvPicPr>
        <p:blipFill>
          <a:blip r:embed="rId2"/>
          <a:stretch>
            <a:fillRect/>
          </a:stretch>
        </p:blipFill>
        <p:spPr>
          <a:xfrm>
            <a:off x="838200" y="1468913"/>
            <a:ext cx="4810760" cy="4823589"/>
          </a:xfrm>
          <a:prstGeom prst="rect">
            <a:avLst/>
          </a:prstGeom>
        </p:spPr>
      </p:pic>
      <p:pic>
        <p:nvPicPr>
          <p:cNvPr id="8" name="图片 7">
            <a:extLst>
              <a:ext uri="{FF2B5EF4-FFF2-40B4-BE49-F238E27FC236}">
                <a16:creationId xmlns:a16="http://schemas.microsoft.com/office/drawing/2014/main" id="{A66234EF-0B6B-4403-BEF9-C10D4934A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5200" y="1424468"/>
            <a:ext cx="6151604" cy="4823589"/>
          </a:xfrm>
          <a:prstGeom prst="rect">
            <a:avLst/>
          </a:prstGeom>
        </p:spPr>
      </p:pic>
    </p:spTree>
    <p:extLst>
      <p:ext uri="{BB962C8B-B14F-4D97-AF65-F5344CB8AC3E}">
        <p14:creationId xmlns:p14="http://schemas.microsoft.com/office/powerpoint/2010/main" val="1409093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915128" y="2669401"/>
            <a:ext cx="8361229" cy="2098226"/>
          </a:xfrm>
        </p:spPr>
        <p:txBody>
          <a:bodyPr>
            <a:normAutofit fontScale="90000"/>
          </a:bodyPr>
          <a:lstStyle/>
          <a:p>
            <a:r>
              <a:rPr kumimoji="1" lang="zh-CN" altLang="en-US" dirty="0">
                <a:latin typeface="华文新魏" panose="02010800040101010101" charset="-122"/>
                <a:ea typeface="华文新魏" panose="02010800040101010101" charset="-122"/>
                <a:cs typeface="华文新魏" panose="02010800040101010101" charset="-122"/>
              </a:rPr>
              <a:t>关于用户是否愿意协助多媒体谣言检测调查的结果统计</a:t>
            </a:r>
          </a:p>
        </p:txBody>
      </p:sp>
    </p:spTree>
    <p:extLst>
      <p:ext uri="{BB962C8B-B14F-4D97-AF65-F5344CB8AC3E}">
        <p14:creationId xmlns:p14="http://schemas.microsoft.com/office/powerpoint/2010/main" val="2939817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7891" y="0"/>
            <a:ext cx="6175122" cy="2590800"/>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6554" y="2346490"/>
            <a:ext cx="7135446" cy="4511510"/>
          </a:xfrm>
          <a:prstGeom prst="rect">
            <a:avLst/>
          </a:prstGeom>
        </p:spPr>
      </p:pic>
      <p:sp>
        <p:nvSpPr>
          <p:cNvPr id="6" name="文本框 5"/>
          <p:cNvSpPr txBox="1"/>
          <p:nvPr/>
        </p:nvSpPr>
        <p:spPr>
          <a:xfrm>
            <a:off x="1875693" y="3223846"/>
            <a:ext cx="2391508" cy="1754326"/>
          </a:xfrm>
          <a:prstGeom prst="rect">
            <a:avLst/>
          </a:prstGeom>
          <a:noFill/>
        </p:spPr>
        <p:txBody>
          <a:bodyPr wrap="square" rtlCol="0">
            <a:spAutoFit/>
          </a:bodyPr>
          <a:lstStyle/>
          <a:p>
            <a:r>
              <a:rPr kumimoji="1" lang="zh-CN" altLang="en-US" sz="5400" dirty="0">
                <a:latin typeface="STHeiti Light" charset="-122"/>
                <a:ea typeface="STHeiti Light" charset="-122"/>
                <a:cs typeface="STHeiti Light" charset="-122"/>
              </a:rPr>
              <a:t>数据来源统计</a:t>
            </a:r>
          </a:p>
        </p:txBody>
      </p:sp>
    </p:spTree>
    <p:extLst>
      <p:ext uri="{BB962C8B-B14F-4D97-AF65-F5344CB8AC3E}">
        <p14:creationId xmlns:p14="http://schemas.microsoft.com/office/powerpoint/2010/main" val="97991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8579" y="351266"/>
            <a:ext cx="9601200" cy="1485900"/>
          </a:xfrm>
        </p:spPr>
        <p:txBody>
          <a:bodyPr>
            <a:normAutofit/>
          </a:bodyPr>
          <a:lstStyle/>
          <a:p>
            <a:r>
              <a:rPr kumimoji="1" lang="zh-CN" altLang="en-US" sz="2800" dirty="0">
                <a:latin typeface="华文中宋" panose="02010600040101010101" charset="-122"/>
                <a:ea typeface="华文中宋" panose="02010600040101010101" charset="-122"/>
                <a:cs typeface="华文中宋" panose="02010600040101010101" charset="-122"/>
              </a:rPr>
              <a:t>问卷内容及小计（有效填写量：</a:t>
            </a:r>
            <a:r>
              <a:rPr kumimoji="1" lang="en-US" altLang="zh-CN" sz="2800" dirty="0">
                <a:latin typeface="华文中宋" panose="02010600040101010101" charset="-122"/>
                <a:ea typeface="华文中宋" panose="02010600040101010101" charset="-122"/>
                <a:cs typeface="华文中宋" panose="02010600040101010101" charset="-122"/>
              </a:rPr>
              <a:t>463</a:t>
            </a:r>
            <a:r>
              <a:rPr kumimoji="1" lang="zh-CN" altLang="en-US" sz="2800" dirty="0">
                <a:latin typeface="华文中宋" panose="02010600040101010101" charset="-122"/>
                <a:ea typeface="华文中宋" panose="02010600040101010101" charset="-122"/>
                <a:cs typeface="华文中宋" panose="02010600040101010101" charset="-122"/>
              </a:rPr>
              <a:t>）</a:t>
            </a:r>
            <a:br>
              <a:rPr kumimoji="1" lang="en-US" altLang="zh-CN" sz="2800" dirty="0">
                <a:latin typeface="华文中宋" panose="02010600040101010101" charset="-122"/>
                <a:ea typeface="华文中宋" panose="02010600040101010101" charset="-122"/>
                <a:cs typeface="华文中宋" panose="02010600040101010101" charset="-122"/>
              </a:rPr>
            </a:br>
            <a:endParaRPr kumimoji="1" lang="zh-CN" altLang="en-US" sz="2800" dirty="0">
              <a:latin typeface="华文中宋" panose="02010600040101010101" charset="-122"/>
              <a:ea typeface="华文中宋" panose="02010600040101010101" charset="-122"/>
              <a:cs typeface="华文中宋" panose="02010600040101010101" charset="-122"/>
            </a:endParaRPr>
          </a:p>
        </p:txBody>
      </p:sp>
      <p:pic>
        <p:nvPicPr>
          <p:cNvPr id="6" name="图片 5"/>
          <p:cNvPicPr>
            <a:picLocks noChangeAspect="1"/>
          </p:cNvPicPr>
          <p:nvPr/>
        </p:nvPicPr>
        <p:blipFill>
          <a:blip r:embed="rId2"/>
          <a:stretch>
            <a:fillRect/>
          </a:stretch>
        </p:blipFill>
        <p:spPr>
          <a:xfrm>
            <a:off x="1148579" y="979449"/>
            <a:ext cx="4483100" cy="2133600"/>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22407" t="-293" r="18202" b="293"/>
          <a:stretch>
            <a:fillRect/>
          </a:stretch>
        </p:blipFill>
        <p:spPr>
          <a:xfrm>
            <a:off x="5876925" y="896620"/>
            <a:ext cx="4308475" cy="2216150"/>
          </a:xfrm>
          <a:prstGeom prst="rect">
            <a:avLst/>
          </a:prstGeom>
        </p:spPr>
      </p:pic>
      <p:pic>
        <p:nvPicPr>
          <p:cNvPr id="8" name="图片 7"/>
          <p:cNvPicPr>
            <a:picLocks noChangeAspect="1"/>
          </p:cNvPicPr>
          <p:nvPr/>
        </p:nvPicPr>
        <p:blipFill>
          <a:blip r:embed="rId4"/>
          <a:stretch>
            <a:fillRect/>
          </a:stretch>
        </p:blipFill>
        <p:spPr>
          <a:xfrm>
            <a:off x="1148579" y="3234319"/>
            <a:ext cx="4502094" cy="1649915"/>
          </a:xfrm>
          <a:prstGeom prst="rect">
            <a:avLst/>
          </a:prstGeom>
        </p:spPr>
      </p:pic>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l="22500" t="-1073" r="5209"/>
          <a:stretch>
            <a:fillRect/>
          </a:stretch>
        </p:blipFill>
        <p:spPr>
          <a:xfrm>
            <a:off x="5877007" y="3137817"/>
            <a:ext cx="3869159" cy="1731408"/>
          </a:xfrm>
          <a:prstGeom prst="rect">
            <a:avLst/>
          </a:prstGeom>
        </p:spPr>
      </p:pic>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90027"/>
          <a:stretch>
            <a:fillRect/>
          </a:stretch>
        </p:blipFill>
        <p:spPr>
          <a:xfrm>
            <a:off x="10398598" y="896620"/>
            <a:ext cx="671993" cy="2105701"/>
          </a:xfrm>
          <a:prstGeom prst="rect">
            <a:avLst/>
          </a:prstGeom>
        </p:spPr>
      </p:pic>
      <p:pic>
        <p:nvPicPr>
          <p:cNvPr id="11" name="图片 10"/>
          <p:cNvPicPr>
            <a:picLocks noChangeAspect="1"/>
          </p:cNvPicPr>
          <p:nvPr/>
        </p:nvPicPr>
        <p:blipFill rotWithShape="1">
          <a:blip r:embed="rId5">
            <a:extLst>
              <a:ext uri="{28A0092B-C50C-407E-A947-70E740481C1C}">
                <a14:useLocalDpi xmlns:a14="http://schemas.microsoft.com/office/drawing/2010/main" val="0"/>
              </a:ext>
            </a:extLst>
          </a:blip>
          <a:srcRect l="93018"/>
          <a:stretch>
            <a:fillRect/>
          </a:stretch>
        </p:blipFill>
        <p:spPr>
          <a:xfrm>
            <a:off x="10877180" y="3107770"/>
            <a:ext cx="386822" cy="1711516"/>
          </a:xfrm>
          <a:prstGeom prst="rect">
            <a:avLst/>
          </a:prstGeom>
        </p:spPr>
      </p:pic>
      <p:pic>
        <p:nvPicPr>
          <p:cNvPr id="12" name="图片 11"/>
          <p:cNvPicPr>
            <a:picLocks noChangeAspect="1"/>
          </p:cNvPicPr>
          <p:nvPr/>
        </p:nvPicPr>
        <p:blipFill>
          <a:blip r:embed="rId6"/>
          <a:stretch>
            <a:fillRect/>
          </a:stretch>
        </p:blipFill>
        <p:spPr>
          <a:xfrm>
            <a:off x="1110479" y="5012740"/>
            <a:ext cx="4521200" cy="1638300"/>
          </a:xfrm>
          <a:prstGeom prst="rect">
            <a:avLst/>
          </a:prstGeom>
        </p:spPr>
      </p:pic>
      <p:pic>
        <p:nvPicPr>
          <p:cNvPr id="13" name="图片 12"/>
          <p:cNvPicPr>
            <a:picLocks noChangeAspect="1"/>
          </p:cNvPicPr>
          <p:nvPr/>
        </p:nvPicPr>
        <p:blipFill rotWithShape="1">
          <a:blip r:embed="rId7">
            <a:extLst>
              <a:ext uri="{28A0092B-C50C-407E-A947-70E740481C1C}">
                <a14:useLocalDpi xmlns:a14="http://schemas.microsoft.com/office/drawing/2010/main" val="0"/>
              </a:ext>
            </a:extLst>
          </a:blip>
          <a:srcRect l="19665" r="10295"/>
          <a:stretch>
            <a:fillRect/>
          </a:stretch>
        </p:blipFill>
        <p:spPr>
          <a:xfrm>
            <a:off x="5877007" y="4924734"/>
            <a:ext cx="3869159" cy="1726306"/>
          </a:xfrm>
          <a:prstGeom prst="rect">
            <a:avLst/>
          </a:prstGeom>
        </p:spPr>
      </p:pic>
      <p:pic>
        <p:nvPicPr>
          <p:cNvPr id="14" name="图片 13"/>
          <p:cNvPicPr>
            <a:picLocks noChangeAspect="1"/>
          </p:cNvPicPr>
          <p:nvPr/>
        </p:nvPicPr>
        <p:blipFill rotWithShape="1">
          <a:blip r:embed="rId7">
            <a:extLst>
              <a:ext uri="{28A0092B-C50C-407E-A947-70E740481C1C}">
                <a14:useLocalDpi xmlns:a14="http://schemas.microsoft.com/office/drawing/2010/main" val="0"/>
              </a:ext>
            </a:extLst>
          </a:blip>
          <a:srcRect l="86707"/>
          <a:stretch>
            <a:fillRect/>
          </a:stretch>
        </p:blipFill>
        <p:spPr>
          <a:xfrm>
            <a:off x="10676265" y="4758358"/>
            <a:ext cx="734312" cy="1726306"/>
          </a:xfrm>
          <a:prstGeom prst="rect">
            <a:avLst/>
          </a:prstGeom>
        </p:spPr>
      </p:pic>
      <p:pic>
        <p:nvPicPr>
          <p:cNvPr id="15" name="图片 14"/>
          <p:cNvPicPr>
            <a:picLocks noChangeAspect="1"/>
          </p:cNvPicPr>
          <p:nvPr/>
        </p:nvPicPr>
        <p:blipFill rotWithShape="1">
          <a:blip r:embed="rId7">
            <a:extLst>
              <a:ext uri="{28A0092B-C50C-407E-A947-70E740481C1C}">
                <a14:useLocalDpi xmlns:a14="http://schemas.microsoft.com/office/drawing/2010/main" val="0"/>
              </a:ext>
            </a:extLst>
          </a:blip>
          <a:srcRect r="89390"/>
          <a:stretch>
            <a:fillRect/>
          </a:stretch>
        </p:blipFill>
        <p:spPr>
          <a:xfrm>
            <a:off x="8941817" y="3157491"/>
            <a:ext cx="1293541" cy="1726743"/>
          </a:xfrm>
          <a:prstGeom prst="rect">
            <a:avLst/>
          </a:prstGeom>
        </p:spPr>
      </p:pic>
      <p:pic>
        <p:nvPicPr>
          <p:cNvPr id="16" name="图片 15"/>
          <p:cNvPicPr>
            <a:picLocks noChangeAspect="1"/>
          </p:cNvPicPr>
          <p:nvPr/>
        </p:nvPicPr>
        <p:blipFill rotWithShape="1">
          <a:blip r:embed="rId7">
            <a:extLst>
              <a:ext uri="{28A0092B-C50C-407E-A947-70E740481C1C}">
                <a14:useLocalDpi xmlns:a14="http://schemas.microsoft.com/office/drawing/2010/main" val="0"/>
              </a:ext>
            </a:extLst>
          </a:blip>
          <a:srcRect r="89390"/>
          <a:stretch>
            <a:fillRect/>
          </a:stretch>
        </p:blipFill>
        <p:spPr>
          <a:xfrm>
            <a:off x="8670444" y="4931954"/>
            <a:ext cx="1293541" cy="1719085"/>
          </a:xfrm>
          <a:prstGeom prst="rect">
            <a:avLst/>
          </a:prstGeom>
        </p:spPr>
      </p:pic>
    </p:spTree>
    <p:extLst>
      <p:ext uri="{BB962C8B-B14F-4D97-AF65-F5344CB8AC3E}">
        <p14:creationId xmlns:p14="http://schemas.microsoft.com/office/powerpoint/2010/main" val="2113038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813264" y="97419"/>
            <a:ext cx="9004300" cy="24257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912" y="2567723"/>
            <a:ext cx="9323195" cy="4030339"/>
          </a:xfrm>
          <a:prstGeom prst="rect">
            <a:avLst/>
          </a:prstGeom>
        </p:spPr>
      </p:pic>
    </p:spTree>
    <p:extLst>
      <p:ext uri="{BB962C8B-B14F-4D97-AF65-F5344CB8AC3E}">
        <p14:creationId xmlns:p14="http://schemas.microsoft.com/office/powerpoint/2010/main" val="9608016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8" name="内容占位符 7"/>
          <p:cNvPicPr>
            <a:picLocks noGrp="1" noChangeAspect="1"/>
          </p:cNvPicPr>
          <p:nvPr>
            <p:ph idx="1"/>
          </p:nvPr>
        </p:nvPicPr>
        <p:blipFill rotWithShape="1">
          <a:blip r:embed="rId2">
            <a:extLst>
              <a:ext uri="{28A0092B-C50C-407E-A947-70E740481C1C}">
                <a14:useLocalDpi xmlns:a14="http://schemas.microsoft.com/office/drawing/2010/main" val="0"/>
              </a:ext>
            </a:extLst>
          </a:blip>
          <a:srcRect l="18583"/>
          <a:stretch>
            <a:fillRect/>
          </a:stretch>
        </p:blipFill>
        <p:spPr>
          <a:xfrm>
            <a:off x="6591300" y="535440"/>
            <a:ext cx="4263018" cy="1636260"/>
          </a:xfrm>
        </p:spPr>
      </p:pic>
      <p:pic>
        <p:nvPicPr>
          <p:cNvPr id="7" name="图片 6"/>
          <p:cNvPicPr>
            <a:picLocks noChangeAspect="1"/>
          </p:cNvPicPr>
          <p:nvPr/>
        </p:nvPicPr>
        <p:blipFill>
          <a:blip r:embed="rId3"/>
          <a:stretch>
            <a:fillRect/>
          </a:stretch>
        </p:blipFill>
        <p:spPr>
          <a:xfrm>
            <a:off x="1200150" y="584199"/>
            <a:ext cx="5272668" cy="1603609"/>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1763" y="3667852"/>
            <a:ext cx="8784057" cy="2150265"/>
          </a:xfrm>
          <a:prstGeom prst="rect">
            <a:avLst/>
          </a:prstGeom>
        </p:spPr>
      </p:pic>
      <p:pic>
        <p:nvPicPr>
          <p:cNvPr id="11" name="图片 10"/>
          <p:cNvPicPr>
            <a:picLocks noChangeAspect="1"/>
          </p:cNvPicPr>
          <p:nvPr/>
        </p:nvPicPr>
        <p:blipFill>
          <a:blip r:embed="rId5"/>
          <a:stretch>
            <a:fillRect/>
          </a:stretch>
        </p:blipFill>
        <p:spPr>
          <a:xfrm>
            <a:off x="2337420" y="2537552"/>
            <a:ext cx="8788400" cy="1130300"/>
          </a:xfrm>
          <a:prstGeom prst="rect">
            <a:avLst/>
          </a:prstGeom>
        </p:spPr>
      </p:pic>
      <p:sp>
        <p:nvSpPr>
          <p:cNvPr id="4" name="文本框 3"/>
          <p:cNvSpPr txBox="1"/>
          <p:nvPr/>
        </p:nvSpPr>
        <p:spPr>
          <a:xfrm>
            <a:off x="2337420" y="6096000"/>
            <a:ext cx="7041042" cy="923330"/>
          </a:xfrm>
          <a:prstGeom prst="rect">
            <a:avLst/>
          </a:prstGeom>
          <a:noFill/>
        </p:spPr>
        <p:txBody>
          <a:bodyPr wrap="square" rtlCol="0">
            <a:spAutoFit/>
          </a:bodyPr>
          <a:lstStyle/>
          <a:p>
            <a:r>
              <a:rPr lang="zh-CN" altLang="en-US" dirty="0">
                <a:solidFill>
                  <a:srgbClr val="C00000"/>
                </a:solidFill>
              </a:rPr>
              <a:t>谣言检测技术</a:t>
            </a:r>
            <a:r>
              <a:rPr lang="en-US" altLang="zh-CN" dirty="0">
                <a:solidFill>
                  <a:srgbClr val="C00000"/>
                </a:solidFill>
              </a:rPr>
              <a:t>-</a:t>
            </a:r>
            <a:r>
              <a:rPr lang="zh-CN" altLang="en-US" dirty="0">
                <a:solidFill>
                  <a:srgbClr val="C00000"/>
                </a:solidFill>
              </a:rPr>
              <a:t>针对内容特征：对用户与疑似谣言的信息进行内容提取检测</a:t>
            </a:r>
          </a:p>
          <a:p>
            <a:endParaRPr kumimoji="1" lang="zh-CN" altLang="en-US" dirty="0"/>
          </a:p>
        </p:txBody>
      </p:sp>
    </p:spTree>
    <p:extLst>
      <p:ext uri="{BB962C8B-B14F-4D97-AF65-F5344CB8AC3E}">
        <p14:creationId xmlns:p14="http://schemas.microsoft.com/office/powerpoint/2010/main" val="8718958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9891132" y="482600"/>
            <a:ext cx="1828800" cy="5516756"/>
          </a:xfrm>
        </p:spPr>
        <p:txBody>
          <a:bodyPr>
            <a:noAutofit/>
          </a:bodyPr>
          <a:lstStyle/>
          <a:p>
            <a:r>
              <a:rPr kumimoji="1" lang="zh-CN" altLang="en-US" sz="2400" dirty="0"/>
              <a:t>调查结果显示，超过半数的人还是愿意配合多媒体谣言检测的，但为了获取更丰富的样本，与保障公民的信息安全，相关机构必须有可靠的技术与信用防止信息泄漏。</a:t>
            </a:r>
          </a:p>
        </p:txBody>
      </p:sp>
      <p:pic>
        <p:nvPicPr>
          <p:cNvPr id="8" name="图片 7"/>
          <p:cNvPicPr>
            <a:picLocks noChangeAspect="1"/>
          </p:cNvPicPr>
          <p:nvPr/>
        </p:nvPicPr>
        <p:blipFill>
          <a:blip r:embed="rId2"/>
          <a:stretch>
            <a:fillRect/>
          </a:stretch>
        </p:blipFill>
        <p:spPr>
          <a:xfrm>
            <a:off x="972515" y="306754"/>
            <a:ext cx="8774496" cy="5516756"/>
          </a:xfrm>
          <a:prstGeom prst="rect">
            <a:avLst/>
          </a:prstGeom>
        </p:spPr>
      </p:pic>
      <p:sp>
        <p:nvSpPr>
          <p:cNvPr id="2" name="文本框 1"/>
          <p:cNvSpPr txBox="1"/>
          <p:nvPr/>
        </p:nvSpPr>
        <p:spPr>
          <a:xfrm>
            <a:off x="1031631" y="5999356"/>
            <a:ext cx="6693877" cy="1107996"/>
          </a:xfrm>
          <a:prstGeom prst="rect">
            <a:avLst/>
          </a:prstGeom>
          <a:noFill/>
        </p:spPr>
        <p:txBody>
          <a:bodyPr wrap="square" rtlCol="0">
            <a:spAutoFit/>
          </a:bodyPr>
          <a:lstStyle/>
          <a:p>
            <a:r>
              <a:rPr lang="zh-CN" altLang="en-US" sz="1600" dirty="0">
                <a:solidFill>
                  <a:srgbClr val="C00000"/>
                </a:solidFill>
              </a:rPr>
              <a:t>谣言检测技术</a:t>
            </a:r>
            <a:r>
              <a:rPr lang="en-US" altLang="zh-CN" sz="1600" dirty="0">
                <a:solidFill>
                  <a:srgbClr val="C00000"/>
                </a:solidFill>
              </a:rPr>
              <a:t>-</a:t>
            </a:r>
            <a:r>
              <a:rPr lang="zh-CN" altLang="en-US" sz="1600" dirty="0">
                <a:solidFill>
                  <a:srgbClr val="C00000"/>
                </a:solidFill>
              </a:rPr>
              <a:t>针对社交特征</a:t>
            </a:r>
          </a:p>
          <a:p>
            <a:r>
              <a:rPr lang="zh-CN" altLang="en-US" sz="1600" dirty="0">
                <a:solidFill>
                  <a:srgbClr val="C00000"/>
                </a:solidFill>
              </a:rPr>
              <a:t>用户关系；媒体内容交互（关注的标签，话题等）；用户对多媒体内容的操作（上传，评论，转发，标注）用户个人信息（职业</a:t>
            </a:r>
            <a:r>
              <a:rPr lang="en-US" altLang="zh-CN" sz="1600" dirty="0">
                <a:solidFill>
                  <a:srgbClr val="C00000"/>
                </a:solidFill>
              </a:rPr>
              <a:t>/</a:t>
            </a:r>
            <a:r>
              <a:rPr lang="zh-CN" altLang="en-US" sz="1600" dirty="0">
                <a:solidFill>
                  <a:srgbClr val="C00000"/>
                </a:solidFill>
              </a:rPr>
              <a:t>受教育程度</a:t>
            </a:r>
            <a:r>
              <a:rPr lang="en-US" altLang="zh-CN" sz="1600" dirty="0">
                <a:solidFill>
                  <a:srgbClr val="C00000"/>
                </a:solidFill>
              </a:rPr>
              <a:t>/</a:t>
            </a:r>
            <a:r>
              <a:rPr lang="zh-CN" altLang="en-US" sz="1600" dirty="0">
                <a:solidFill>
                  <a:srgbClr val="C00000"/>
                </a:solidFill>
              </a:rPr>
              <a:t>信用）</a:t>
            </a:r>
          </a:p>
          <a:p>
            <a:endParaRPr kumimoji="1" lang="zh-CN" altLang="en-US" dirty="0"/>
          </a:p>
        </p:txBody>
      </p:sp>
    </p:spTree>
    <p:extLst>
      <p:ext uri="{BB962C8B-B14F-4D97-AF65-F5344CB8AC3E}">
        <p14:creationId xmlns:p14="http://schemas.microsoft.com/office/powerpoint/2010/main" val="1807735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1371600" y="3712272"/>
            <a:ext cx="9601200" cy="2155128"/>
          </a:xfrm>
        </p:spPr>
        <p:txBody>
          <a:bodyPr>
            <a:noAutofit/>
          </a:bodyPr>
          <a:lstStyle/>
          <a:p>
            <a:r>
              <a:rPr kumimoji="1" lang="zh-CN" altLang="en-US" sz="2400" dirty="0"/>
              <a:t>许多人承认自己会考据可疑信息，从相关信息或持续报道中寻求证据来辟谣。但是有趣的是，在提到“翻墙”时大部分人表示茫然。我们必须承认，中国有许多敏感信息被封锁了，也有许多信息实质上是外交策略，就像某段时间社交媒体上日本</a:t>
            </a:r>
            <a:r>
              <a:rPr kumimoji="1" lang="en-US" altLang="zh-CN" sz="2400" dirty="0"/>
              <a:t>/</a:t>
            </a:r>
            <a:r>
              <a:rPr kumimoji="1" lang="zh-CN" altLang="en-US" sz="2400" dirty="0"/>
              <a:t>韩国的产品被爆出各种各样的问题。这实际上并不是产品本身质量不过关，只是中国政府在对外施压。因此，对于真正想要了解这个世界的人来说，翻墙的能力确实是必要的。</a:t>
            </a:r>
          </a:p>
        </p:txBody>
      </p:sp>
      <p:pic>
        <p:nvPicPr>
          <p:cNvPr id="4" name="图片 3"/>
          <p:cNvPicPr>
            <a:picLocks noChangeAspect="1"/>
          </p:cNvPicPr>
          <p:nvPr/>
        </p:nvPicPr>
        <p:blipFill>
          <a:blip r:embed="rId2"/>
          <a:stretch>
            <a:fillRect/>
          </a:stretch>
        </p:blipFill>
        <p:spPr>
          <a:xfrm>
            <a:off x="1371600" y="232472"/>
            <a:ext cx="9334500" cy="3479800"/>
          </a:xfrm>
          <a:prstGeom prst="rect">
            <a:avLst/>
          </a:prstGeom>
        </p:spPr>
      </p:pic>
    </p:spTree>
    <p:extLst>
      <p:ext uri="{BB962C8B-B14F-4D97-AF65-F5344CB8AC3E}">
        <p14:creationId xmlns:p14="http://schemas.microsoft.com/office/powerpoint/2010/main" val="2043125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华文新魏" panose="02010800040101010101" pitchFamily="2" charset="-122"/>
                <a:ea typeface="华文新魏" panose="02010800040101010101" pitchFamily="2" charset="-122"/>
              </a:rPr>
              <a:t>社会多媒体要素</a:t>
            </a:r>
          </a:p>
        </p:txBody>
      </p:sp>
      <p:sp>
        <p:nvSpPr>
          <p:cNvPr id="3" name="内容占位符 2"/>
          <p:cNvSpPr>
            <a:spLocks noGrp="1"/>
          </p:cNvSpPr>
          <p:nvPr>
            <p:ph idx="1"/>
          </p:nvPr>
        </p:nvSpPr>
        <p:spPr>
          <a:xfrm>
            <a:off x="472440" y="1358265"/>
            <a:ext cx="10515600" cy="4351338"/>
          </a:xfrm>
        </p:spPr>
        <p:txBody>
          <a:bodyPr>
            <a:noAutofit/>
          </a:bodyPr>
          <a:lstStyle/>
          <a:p>
            <a:pPr>
              <a:lnSpc>
                <a:spcPct val="150000"/>
              </a:lnSpc>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多媒体内容</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社会媒体网络</a:t>
            </a:r>
          </a:p>
          <a:p>
            <a:pPr marL="0" indent="0">
              <a:lnSpc>
                <a:spcPct val="150000"/>
              </a:lnSpc>
              <a:buNone/>
            </a:pPr>
            <a:r>
              <a:rPr lang="zh-CN" altLang="en-US" sz="2400" dirty="0">
                <a:latin typeface="微软雅黑" panose="020B0503020204020204" pitchFamily="34" charset="-122"/>
                <a:ea typeface="微软雅黑" panose="020B0503020204020204" pitchFamily="34" charset="-122"/>
                <a:sym typeface="+mn-ea"/>
              </a:rPr>
              <a:t>       社会媒体网络</a:t>
            </a:r>
            <a:endParaRPr lang="zh-CN" altLang="en-US" sz="24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2400" dirty="0">
                <a:latin typeface="微软雅黑" panose="020B0503020204020204" pitchFamily="34" charset="-122"/>
                <a:ea typeface="微软雅黑" panose="020B0503020204020204" pitchFamily="34" charset="-122"/>
                <a:sym typeface="+mn-ea"/>
              </a:rPr>
              <a:t>       文字、图片、视频、语音等</a:t>
            </a:r>
            <a:r>
              <a:rPr lang="zh-CN" altLang="en-US"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网络用户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p>
          <a:p>
            <a:pPr marL="0" indent="0">
              <a:lnSpc>
                <a:spcPct val="150000"/>
              </a:lnSpc>
              <a:buNone/>
            </a:pPr>
            <a:r>
              <a:rPr lang="zh-CN" altLang="en-US" sz="2400" dirty="0">
                <a:latin typeface="微软雅黑" panose="020B0503020204020204" pitchFamily="34" charset="-122"/>
                <a:ea typeface="微软雅黑" panose="020B0503020204020204" pitchFamily="34" charset="-122"/>
              </a:rPr>
              <a:t>       允许用户编辑      用户角色：被动接受信息  </a:t>
            </a:r>
            <a:r>
              <a:rPr lang="en-US" altLang="zh-CN" sz="2400" dirty="0">
                <a:latin typeface="Arial" panose="020B0604020202020204" pitchFamily="34" charset="0"/>
                <a:ea typeface="微软雅黑" panose="020B0503020204020204" pitchFamily="34" charset="-122"/>
              </a:rPr>
              <a:t>→   </a:t>
            </a:r>
            <a:r>
              <a:rPr lang="zh-CN" altLang="en-US" sz="2400" dirty="0">
                <a:latin typeface="Arial" panose="020B0604020202020204" pitchFamily="34" charset="0"/>
                <a:ea typeface="微软雅黑" panose="020B0503020204020204" pitchFamily="34" charset="-122"/>
              </a:rPr>
              <a:t>贡献者</a:t>
            </a:r>
          </a:p>
          <a:p>
            <a:pPr>
              <a:lnSpc>
                <a:spcPct val="150000"/>
              </a:lnSpc>
            </a:pPr>
            <a:r>
              <a:rPr lang="en-US" altLang="zh-CN" sz="2400" dirty="0">
                <a:latin typeface="微软雅黑" panose="020B0503020204020204" pitchFamily="34" charset="-122"/>
                <a:ea typeface="微软雅黑" panose="020B0503020204020204" pitchFamily="34" charset="-122"/>
              </a:rPr>
              <a:t> 3)</a:t>
            </a:r>
            <a:r>
              <a:rPr lang="zh-CN" altLang="en-US" sz="2400" dirty="0">
                <a:latin typeface="微软雅黑" panose="020B0503020204020204" pitchFamily="34" charset="-122"/>
                <a:ea typeface="微软雅黑" panose="020B0503020204020204" pitchFamily="34" charset="-122"/>
              </a:rPr>
              <a:t>用户与多媒体内容的交互</a:t>
            </a:r>
            <a:r>
              <a:rPr lang="en-US" altLang="zh-CN" sz="2400" dirty="0">
                <a:latin typeface="微软雅黑" panose="020B0503020204020204" pitchFamily="34" charset="-122"/>
                <a:ea typeface="微软雅黑" panose="020B0503020204020204" pitchFamily="34" charset="-122"/>
              </a:rPr>
              <a:t>.</a:t>
            </a:r>
          </a:p>
          <a:p>
            <a:pPr marL="0" indent="0">
              <a:lnSpc>
                <a:spcPct val="150000"/>
              </a:lnSpc>
              <a:buNone/>
            </a:pPr>
            <a:r>
              <a:rPr lang="en-US" altLang="zh-CN" sz="2400" dirty="0">
                <a:latin typeface="微软雅黑" panose="020B0503020204020204" pitchFamily="34" charset="-122"/>
                <a:ea typeface="微软雅黑" panose="020B0503020204020204" pitchFamily="34" charset="-122"/>
              </a:rPr>
              <a:t>      ①</a:t>
            </a:r>
            <a:r>
              <a:rPr lang="zh-CN" altLang="en-US" sz="2400" dirty="0">
                <a:latin typeface="微软雅黑" panose="020B0503020204020204" pitchFamily="34" charset="-122"/>
                <a:ea typeface="微软雅黑" panose="020B0503020204020204" pitchFamily="34" charset="-122"/>
              </a:rPr>
              <a:t>用户之间的交互  ②多媒体内容的相互连接 ③用户对多媒体内容的交互。</a:t>
            </a:r>
          </a:p>
        </p:txBody>
      </p:sp>
      <p:sp>
        <p:nvSpPr>
          <p:cNvPr id="4" name="文本框 3"/>
          <p:cNvSpPr txBox="1"/>
          <p:nvPr/>
        </p:nvSpPr>
        <p:spPr>
          <a:xfrm>
            <a:off x="9347200" y="365125"/>
            <a:ext cx="1640840" cy="707886"/>
          </a:xfrm>
          <a:prstGeom prst="rect">
            <a:avLst/>
          </a:prstGeom>
          <a:noFill/>
        </p:spPr>
        <p:txBody>
          <a:bodyPr wrap="square" rtlCol="0">
            <a:spAutoFit/>
          </a:bodyPr>
          <a:lstStyle/>
          <a:p>
            <a:r>
              <a:rPr lang="en-US" altLang="zh-CN" sz="4000" dirty="0">
                <a:latin typeface="Bradley Hand ITC" panose="03070402050302030203" pitchFamily="66" charset="0"/>
                <a:hlinkClick r:id="rId2" action="ppaction://hlinksldjump"/>
              </a:rPr>
              <a:t>return</a:t>
            </a:r>
            <a:endParaRPr lang="zh-CN" altLang="en-US" sz="4000" dirty="0">
              <a:latin typeface="Bradley Hand ITC" panose="03070402050302030203" pitchFamily="66" charset="0"/>
            </a:endParaRPr>
          </a:p>
        </p:txBody>
      </p:sp>
    </p:spTree>
    <p:extLst>
      <p:ext uri="{BB962C8B-B14F-4D97-AF65-F5344CB8AC3E}">
        <p14:creationId xmlns:p14="http://schemas.microsoft.com/office/powerpoint/2010/main" val="3316302315"/>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1371600" y="3679746"/>
            <a:ext cx="9601200" cy="2187653"/>
          </a:xfrm>
        </p:spPr>
        <p:txBody>
          <a:bodyPr/>
          <a:lstStyle/>
          <a:p>
            <a:r>
              <a:rPr kumimoji="1" lang="zh-CN" altLang="en-US" sz="2400" dirty="0"/>
              <a:t>人们对于机器能力的信任确实在日益增长，其证据第</a:t>
            </a:r>
            <a:r>
              <a:rPr kumimoji="1" lang="en-US" altLang="zh-CN" sz="2400" dirty="0"/>
              <a:t>17</a:t>
            </a:r>
            <a:r>
              <a:rPr kumimoji="1" lang="zh-CN" altLang="en-US" sz="2400" dirty="0"/>
              <a:t>题显示，大部分人愿意相信科学的谣言判定，但同时法律与技术，社会与科学，情感与理智的矛盾并存。人们在愿意相信机器的同时并不愿意交出法律的审判权。也许多媒体技术的谣言检测除了技术上的困难之外，于人情上也还有很长一段路要走。</a:t>
            </a:r>
          </a:p>
        </p:txBody>
      </p:sp>
      <p:pic>
        <p:nvPicPr>
          <p:cNvPr id="4" name="图片 3"/>
          <p:cNvPicPr>
            <a:picLocks noChangeAspect="1"/>
          </p:cNvPicPr>
          <p:nvPr/>
        </p:nvPicPr>
        <p:blipFill>
          <a:blip r:embed="rId2"/>
          <a:stretch>
            <a:fillRect/>
          </a:stretch>
        </p:blipFill>
        <p:spPr>
          <a:xfrm>
            <a:off x="1371600" y="390447"/>
            <a:ext cx="9385300" cy="3289300"/>
          </a:xfrm>
          <a:prstGeom prst="rect">
            <a:avLst/>
          </a:prstGeom>
        </p:spPr>
      </p:pic>
    </p:spTree>
    <p:extLst>
      <p:ext uri="{BB962C8B-B14F-4D97-AF65-F5344CB8AC3E}">
        <p14:creationId xmlns:p14="http://schemas.microsoft.com/office/powerpoint/2010/main" val="37243069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907BA-17E3-482B-B0E6-0E7FD1B9472F}"/>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C1517A5B-9497-4274-9D64-BFC5871DAAB2}"/>
              </a:ext>
            </a:extLst>
          </p:cNvPr>
          <p:cNvSpPr>
            <a:spLocks noGrp="1"/>
          </p:cNvSpPr>
          <p:nvPr>
            <p:ph idx="1"/>
          </p:nvPr>
        </p:nvSpPr>
        <p:spPr/>
        <p:txBody>
          <a:bodyPr/>
          <a:lstStyle/>
          <a:p>
            <a:endParaRPr lang="zh-CN" altLang="en-US" dirty="0"/>
          </a:p>
        </p:txBody>
      </p:sp>
      <p:sp>
        <p:nvSpPr>
          <p:cNvPr id="4" name="矩形 3">
            <a:extLst>
              <a:ext uri="{FF2B5EF4-FFF2-40B4-BE49-F238E27FC236}">
                <a16:creationId xmlns:a16="http://schemas.microsoft.com/office/drawing/2014/main" id="{29EE4801-8DCA-4DF6-8640-FF3CCC6451F1}"/>
              </a:ext>
            </a:extLst>
          </p:cNvPr>
          <p:cNvSpPr/>
          <p:nvPr/>
        </p:nvSpPr>
        <p:spPr>
          <a:xfrm>
            <a:off x="2064727" y="2224454"/>
            <a:ext cx="8062546" cy="2215991"/>
          </a:xfrm>
          <a:prstGeom prst="rect">
            <a:avLst/>
          </a:prstGeom>
          <a:noFill/>
        </p:spPr>
        <p:txBody>
          <a:bodyPr wrap="square" lIns="91440" tIns="45720" rIns="91440" bIns="45720">
            <a:spAutoFit/>
          </a:bodyPr>
          <a:lstStyle/>
          <a:p>
            <a:pPr algn="ctr"/>
            <a:r>
              <a:rPr lang="zh-CN" altLang="en-US" sz="13800" b="1" cap="none" spc="0" dirty="0">
                <a:ln w="9525">
                  <a:solidFill>
                    <a:schemeClr val="bg1"/>
                  </a:solidFill>
                  <a:prstDash val="solid"/>
                </a:ln>
                <a:solidFill>
                  <a:schemeClr val="accent1"/>
                </a:solidFill>
                <a:effectLst>
                  <a:outerShdw blurRad="12700" dist="38100" dir="2700000" algn="tl" rotWithShape="0">
                    <a:schemeClr val="bg1">
                      <a:lumMod val="50000"/>
                    </a:schemeClr>
                  </a:outerShdw>
                </a:effectLst>
              </a:rPr>
              <a:t>谢谢</a:t>
            </a:r>
          </a:p>
        </p:txBody>
      </p:sp>
    </p:spTree>
    <p:extLst>
      <p:ext uri="{BB962C8B-B14F-4D97-AF65-F5344CB8AC3E}">
        <p14:creationId xmlns:p14="http://schemas.microsoft.com/office/powerpoint/2010/main" val="4081711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谣言定义</a:t>
            </a:r>
          </a:p>
        </p:txBody>
      </p:sp>
      <p:sp>
        <p:nvSpPr>
          <p:cNvPr id="3" name="内容占位符 2"/>
          <p:cNvSpPr>
            <a:spLocks noGrp="1"/>
          </p:cNvSpPr>
          <p:nvPr>
            <p:ph idx="1"/>
          </p:nvPr>
        </p:nvSpPr>
        <p:spPr>
          <a:xfrm>
            <a:off x="838200" y="2506662"/>
            <a:ext cx="10515600" cy="4351338"/>
          </a:xfrm>
        </p:spPr>
        <p:txBody>
          <a:bodyPr>
            <a:normAutofit/>
          </a:bodyPr>
          <a:lstStyle/>
          <a:p>
            <a:pPr marL="0" indent="0">
              <a:lnSpc>
                <a:spcPct val="150000"/>
              </a:lnSpc>
              <a:buNone/>
            </a:pPr>
            <a:r>
              <a:rPr lang="zh-CN" altLang="en-US" dirty="0">
                <a:latin typeface="微软雅黑" panose="020B0503020204020204" pitchFamily="34" charset="-122"/>
                <a:ea typeface="微软雅黑" panose="020B0503020204020204" pitchFamily="34" charset="-122"/>
              </a:rPr>
              <a:t>        谣言，又称作“虚假传言”、“虚假新闻”等，在传统社会心理学上被定义为“真实值不确定或者故意伪造的报道或声明”。</a:t>
            </a:r>
            <a:endParaRPr lang="en-US" altLang="zh-CN" dirty="0">
              <a:latin typeface="微软雅黑" panose="020B0503020204020204" pitchFamily="34" charset="-122"/>
              <a:ea typeface="微软雅黑" panose="020B0503020204020204" pitchFamily="34" charset="-122"/>
            </a:endParaRPr>
          </a:p>
          <a:p>
            <a:pPr marL="0" indent="0">
              <a:lnSpc>
                <a:spcPct val="150000"/>
              </a:lnSpc>
              <a:buNone/>
            </a:pPr>
            <a:endParaRPr lang="zh-CN" altLang="en-US"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1037670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048F1B5-B6FC-427B-BB4E-E68A78742AD6}"/>
              </a:ext>
            </a:extLst>
          </p:cNvPr>
          <p:cNvSpPr>
            <a:spLocks noGrp="1"/>
          </p:cNvSpPr>
          <p:nvPr>
            <p:ph idx="1"/>
          </p:nvPr>
        </p:nvSpPr>
        <p:spPr>
          <a:xfrm>
            <a:off x="533749" y="307218"/>
            <a:ext cx="11124501" cy="4351338"/>
          </a:xfrm>
        </p:spPr>
        <p:txBody>
          <a:bodyPr>
            <a:normAutofit/>
          </a:bodyPr>
          <a:lstStyle/>
          <a:p>
            <a:pPr marL="0" indent="0">
              <a:buNone/>
            </a:pPr>
            <a:r>
              <a:rPr lang="zh-CN" altLang="en-US" sz="3600" dirty="0"/>
              <a:t>近年来多媒体中谣言层出不穷，</a:t>
            </a:r>
            <a:endParaRPr lang="en-US" altLang="zh-CN" sz="3600" dirty="0"/>
          </a:p>
          <a:p>
            <a:pPr marL="0" indent="0">
              <a:buNone/>
            </a:pPr>
            <a:r>
              <a:rPr lang="zh-CN" altLang="en-US" sz="3600" dirty="0"/>
              <a:t>频繁出现的谣言主要包括以下类型：</a:t>
            </a:r>
            <a:endParaRPr lang="zh-CN" altLang="en-US" sz="5400" dirty="0"/>
          </a:p>
        </p:txBody>
      </p:sp>
      <p:sp>
        <p:nvSpPr>
          <p:cNvPr id="2" name="文本框 1">
            <a:extLst>
              <a:ext uri="{FF2B5EF4-FFF2-40B4-BE49-F238E27FC236}">
                <a16:creationId xmlns:a16="http://schemas.microsoft.com/office/drawing/2014/main" id="{62D28016-4B05-4BC2-B9D6-F541090E524F}"/>
              </a:ext>
            </a:extLst>
          </p:cNvPr>
          <p:cNvSpPr txBox="1"/>
          <p:nvPr/>
        </p:nvSpPr>
        <p:spPr>
          <a:xfrm rot="20608989">
            <a:off x="1291138" y="2269072"/>
            <a:ext cx="5189599" cy="1015663"/>
          </a:xfrm>
          <a:prstGeom prst="rect">
            <a:avLst/>
          </a:prstGeom>
          <a:noFill/>
        </p:spPr>
        <p:txBody>
          <a:bodyPr wrap="square" rtlCol="0">
            <a:spAutoFit/>
          </a:bodyPr>
          <a:lstStyle/>
          <a:p>
            <a:r>
              <a:rPr lang="zh-CN" altLang="en-US" sz="6000" dirty="0">
                <a:solidFill>
                  <a:srgbClr val="FF0000"/>
                </a:solidFill>
                <a:latin typeface="汉仪赵楷繁" panose="02010600000101010101" pitchFamily="2" charset="-122"/>
                <a:ea typeface="汉仪赵楷繁" panose="02010600000101010101" pitchFamily="2" charset="-122"/>
              </a:rPr>
              <a:t>时事政治类</a:t>
            </a:r>
          </a:p>
        </p:txBody>
      </p:sp>
      <p:sp>
        <p:nvSpPr>
          <p:cNvPr id="4" name="文本框 3">
            <a:extLst>
              <a:ext uri="{FF2B5EF4-FFF2-40B4-BE49-F238E27FC236}">
                <a16:creationId xmlns:a16="http://schemas.microsoft.com/office/drawing/2014/main" id="{B26C4E0F-3DE2-46B0-B87B-6B1D80126176}"/>
              </a:ext>
            </a:extLst>
          </p:cNvPr>
          <p:cNvSpPr txBox="1"/>
          <p:nvPr/>
        </p:nvSpPr>
        <p:spPr>
          <a:xfrm rot="20891719">
            <a:off x="6528522" y="4327150"/>
            <a:ext cx="4714613" cy="1015663"/>
          </a:xfrm>
          <a:prstGeom prst="rect">
            <a:avLst/>
          </a:prstGeom>
          <a:noFill/>
        </p:spPr>
        <p:txBody>
          <a:bodyPr wrap="square" rtlCol="0">
            <a:spAutoFit/>
          </a:bodyPr>
          <a:lstStyle/>
          <a:p>
            <a:r>
              <a:rPr lang="zh-CN" altLang="en-US" sz="6000" dirty="0">
                <a:latin typeface="华文新魏" panose="02010800040101010101" pitchFamily="2" charset="-122"/>
                <a:ea typeface="华文新魏" panose="02010800040101010101" pitchFamily="2" charset="-122"/>
              </a:rPr>
              <a:t>社会治安类</a:t>
            </a:r>
          </a:p>
        </p:txBody>
      </p:sp>
      <p:sp>
        <p:nvSpPr>
          <p:cNvPr id="5" name="文本框 4">
            <a:extLst>
              <a:ext uri="{FF2B5EF4-FFF2-40B4-BE49-F238E27FC236}">
                <a16:creationId xmlns:a16="http://schemas.microsoft.com/office/drawing/2014/main" id="{27070BFF-D14F-4A02-A493-B2B370228D63}"/>
              </a:ext>
            </a:extLst>
          </p:cNvPr>
          <p:cNvSpPr txBox="1"/>
          <p:nvPr/>
        </p:nvSpPr>
        <p:spPr>
          <a:xfrm rot="535972">
            <a:off x="6518218" y="2396471"/>
            <a:ext cx="5791799" cy="1015663"/>
          </a:xfrm>
          <a:prstGeom prst="rect">
            <a:avLst/>
          </a:prstGeom>
          <a:noFill/>
        </p:spPr>
        <p:txBody>
          <a:bodyPr wrap="square" rtlCol="0">
            <a:spAutoFit/>
          </a:bodyPr>
          <a:lstStyle/>
          <a:p>
            <a:r>
              <a:rPr lang="zh-CN" altLang="en-US" sz="6000" dirty="0">
                <a:solidFill>
                  <a:schemeClr val="accent2">
                    <a:lumMod val="75000"/>
                  </a:schemeClr>
                </a:solidFill>
                <a:latin typeface="汉仪褚楷繁" panose="02010600000101010101" pitchFamily="2" charset="-122"/>
                <a:ea typeface="汉仪褚楷繁" panose="02010600000101010101" pitchFamily="2" charset="-122"/>
              </a:rPr>
              <a:t>生活常识类</a:t>
            </a:r>
          </a:p>
        </p:txBody>
      </p:sp>
      <p:sp>
        <p:nvSpPr>
          <p:cNvPr id="6" name="文本框 5">
            <a:extLst>
              <a:ext uri="{FF2B5EF4-FFF2-40B4-BE49-F238E27FC236}">
                <a16:creationId xmlns:a16="http://schemas.microsoft.com/office/drawing/2014/main" id="{DF1E7B92-1293-44D4-AB24-E04772674D5D}"/>
              </a:ext>
            </a:extLst>
          </p:cNvPr>
          <p:cNvSpPr txBox="1"/>
          <p:nvPr/>
        </p:nvSpPr>
        <p:spPr>
          <a:xfrm rot="340578">
            <a:off x="1391751" y="4735798"/>
            <a:ext cx="6797880" cy="1015663"/>
          </a:xfrm>
          <a:prstGeom prst="rect">
            <a:avLst/>
          </a:prstGeom>
          <a:noFill/>
        </p:spPr>
        <p:txBody>
          <a:bodyPr wrap="square" rtlCol="0">
            <a:spAutoFit/>
          </a:bodyPr>
          <a:lstStyle/>
          <a:p>
            <a:r>
              <a:rPr lang="zh-CN" altLang="en-US" sz="6000" dirty="0">
                <a:latin typeface="华文行楷" panose="02010800040101010101" pitchFamily="2" charset="-122"/>
                <a:ea typeface="华文行楷" panose="02010800040101010101" pitchFamily="2" charset="-122"/>
              </a:rPr>
              <a:t>名人娱乐类</a:t>
            </a:r>
          </a:p>
        </p:txBody>
      </p:sp>
    </p:spTree>
    <p:extLst>
      <p:ext uri="{BB962C8B-B14F-4D97-AF65-F5344CB8AC3E}">
        <p14:creationId xmlns:p14="http://schemas.microsoft.com/office/powerpoint/2010/main" val="100614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E74A433-DDC5-4ACB-878C-7389D94F9761}"/>
              </a:ext>
            </a:extLst>
          </p:cNvPr>
          <p:cNvSpPr>
            <a:spLocks noGrp="1"/>
          </p:cNvSpPr>
          <p:nvPr>
            <p:ph idx="1"/>
          </p:nvPr>
        </p:nvSpPr>
        <p:spPr>
          <a:xfrm>
            <a:off x="326472" y="245443"/>
            <a:ext cx="10515600" cy="4351338"/>
          </a:xfrm>
        </p:spPr>
        <p:txBody>
          <a:bodyPr/>
          <a:lstStyle/>
          <a:p>
            <a:pPr marL="0" lvl="0" indent="0">
              <a:buNone/>
            </a:pPr>
            <a:r>
              <a:rPr lang="zh-CN" altLang="en-US" dirty="0">
                <a:solidFill>
                  <a:prstClr val="black"/>
                </a:solidFill>
              </a:rPr>
              <a:t>谣言的发布者传播动机有</a:t>
            </a:r>
            <a:r>
              <a:rPr lang="en-US" altLang="zh-CN" dirty="0">
                <a:solidFill>
                  <a:prstClr val="black"/>
                </a:solidFill>
              </a:rPr>
              <a:t>:</a:t>
            </a:r>
          </a:p>
          <a:p>
            <a:pPr marL="0" lvl="0" indent="0">
              <a:buNone/>
            </a:pPr>
            <a:r>
              <a:rPr lang="en-US" altLang="zh-CN" sz="4400" dirty="0">
                <a:solidFill>
                  <a:prstClr val="black"/>
                </a:solidFill>
              </a:rPr>
              <a:t>a) </a:t>
            </a:r>
            <a:r>
              <a:rPr lang="zh-CN" altLang="en-US" sz="4400" dirty="0">
                <a:solidFill>
                  <a:prstClr val="black"/>
                </a:solidFill>
              </a:rPr>
              <a:t>博取关注，提高知名度。</a:t>
            </a:r>
            <a:endParaRPr lang="en-US" altLang="zh-CN" sz="4400" dirty="0">
              <a:solidFill>
                <a:prstClr val="black"/>
              </a:solidFill>
            </a:endParaRPr>
          </a:p>
          <a:p>
            <a:pPr marL="0" lvl="0" indent="0">
              <a:buNone/>
            </a:pPr>
            <a:endParaRPr lang="en-US" altLang="zh-CN" dirty="0">
              <a:solidFill>
                <a:prstClr val="black"/>
              </a:solidFill>
            </a:endParaRPr>
          </a:p>
          <a:p>
            <a:pPr marL="0" lvl="0" indent="0">
              <a:buNone/>
            </a:pPr>
            <a:endParaRPr lang="zh-CN" altLang="en-US" dirty="0"/>
          </a:p>
        </p:txBody>
      </p:sp>
      <p:sp>
        <p:nvSpPr>
          <p:cNvPr id="5" name="矩形 4">
            <a:extLst>
              <a:ext uri="{FF2B5EF4-FFF2-40B4-BE49-F238E27FC236}">
                <a16:creationId xmlns:a16="http://schemas.microsoft.com/office/drawing/2014/main" id="{4AEA6067-9033-4B7E-B234-3B961C6779D0}"/>
              </a:ext>
            </a:extLst>
          </p:cNvPr>
          <p:cNvSpPr/>
          <p:nvPr/>
        </p:nvSpPr>
        <p:spPr>
          <a:xfrm>
            <a:off x="133525" y="2421112"/>
            <a:ext cx="6703172" cy="1107996"/>
          </a:xfrm>
          <a:prstGeom prst="rect">
            <a:avLst/>
          </a:prstGeom>
          <a:noFill/>
        </p:spPr>
        <p:txBody>
          <a:bodyPr wrap="square" lIns="91440" tIns="45720" rIns="91440" bIns="45720">
            <a:spAutoFit/>
          </a:bodyPr>
          <a:lstStyle/>
          <a:p>
            <a:pPr algn="ctr"/>
            <a:r>
              <a:rPr lang="zh-CN" altLang="en-US" sz="6600" b="1" cap="none" spc="0" dirty="0">
                <a:ln w="22225">
                  <a:solidFill>
                    <a:schemeClr val="accent2"/>
                  </a:solidFill>
                  <a:prstDash val="solid"/>
                </a:ln>
                <a:solidFill>
                  <a:srgbClr val="FF0000"/>
                </a:solidFill>
                <a:effectLst/>
              </a:rPr>
              <a:t>秦火火事件</a:t>
            </a:r>
          </a:p>
        </p:txBody>
      </p:sp>
      <p:pic>
        <p:nvPicPr>
          <p:cNvPr id="6" name="图片 5">
            <a:extLst>
              <a:ext uri="{FF2B5EF4-FFF2-40B4-BE49-F238E27FC236}">
                <a16:creationId xmlns:a16="http://schemas.microsoft.com/office/drawing/2014/main" id="{13471D85-9630-4A78-8B56-8B4A2AC9BDD9}"/>
              </a:ext>
            </a:extLst>
          </p:cNvPr>
          <p:cNvPicPr>
            <a:picLocks noChangeAspect="1"/>
          </p:cNvPicPr>
          <p:nvPr/>
        </p:nvPicPr>
        <p:blipFill>
          <a:blip r:embed="rId2"/>
          <a:stretch>
            <a:fillRect/>
          </a:stretch>
        </p:blipFill>
        <p:spPr>
          <a:xfrm>
            <a:off x="6023295" y="140056"/>
            <a:ext cx="5011724" cy="6577887"/>
          </a:xfrm>
          <a:prstGeom prst="rect">
            <a:avLst/>
          </a:prstGeom>
        </p:spPr>
      </p:pic>
    </p:spTree>
    <p:extLst>
      <p:ext uri="{BB962C8B-B14F-4D97-AF65-F5344CB8AC3E}">
        <p14:creationId xmlns:p14="http://schemas.microsoft.com/office/powerpoint/2010/main" val="108775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56DC028-5B3F-4656-88C1-E4C89162D450}"/>
              </a:ext>
            </a:extLst>
          </p:cNvPr>
          <p:cNvSpPr>
            <a:spLocks noGrp="1"/>
          </p:cNvSpPr>
          <p:nvPr>
            <p:ph idx="1"/>
          </p:nvPr>
        </p:nvSpPr>
        <p:spPr>
          <a:xfrm>
            <a:off x="838200" y="349163"/>
            <a:ext cx="10515600" cy="4351338"/>
          </a:xfrm>
        </p:spPr>
        <p:txBody>
          <a:bodyPr/>
          <a:lstStyle/>
          <a:p>
            <a:pPr marL="0" lvl="0" indent="0">
              <a:buNone/>
            </a:pPr>
            <a:r>
              <a:rPr lang="en-US" altLang="zh-CN" sz="4400" dirty="0">
                <a:solidFill>
                  <a:prstClr val="black"/>
                </a:solidFill>
              </a:rPr>
              <a:t>b) </a:t>
            </a:r>
            <a:r>
              <a:rPr lang="zh-CN" altLang="en-US" sz="4400" dirty="0">
                <a:solidFill>
                  <a:prstClr val="black"/>
                </a:solidFill>
              </a:rPr>
              <a:t>商业竞争对手之间的诋毁，敲诈勒索。</a:t>
            </a:r>
          </a:p>
          <a:p>
            <a:pPr marL="0" indent="0">
              <a:buNone/>
            </a:pPr>
            <a:endParaRPr lang="zh-CN" altLang="en-US" dirty="0"/>
          </a:p>
        </p:txBody>
      </p:sp>
      <p:sp>
        <p:nvSpPr>
          <p:cNvPr id="4" name="矩形 3">
            <a:extLst>
              <a:ext uri="{FF2B5EF4-FFF2-40B4-BE49-F238E27FC236}">
                <a16:creationId xmlns:a16="http://schemas.microsoft.com/office/drawing/2014/main" id="{28C80C9D-549E-4C8D-9838-9C2C2BEBAB96}"/>
              </a:ext>
            </a:extLst>
          </p:cNvPr>
          <p:cNvSpPr/>
          <p:nvPr/>
        </p:nvSpPr>
        <p:spPr>
          <a:xfrm>
            <a:off x="2194932" y="942374"/>
            <a:ext cx="7802136" cy="923330"/>
          </a:xfrm>
          <a:prstGeom prst="rect">
            <a:avLst/>
          </a:prstGeom>
          <a:noFill/>
        </p:spPr>
        <p:txBody>
          <a:bodyPr wrap="none" lIns="91440" tIns="45720" rIns="91440" bIns="45720">
            <a:spAutoFit/>
          </a:bodyPr>
          <a:lstStyle/>
          <a:p>
            <a:pPr algn="ctr"/>
            <a:r>
              <a:rPr lang="zh-CN" altLang="en-US" sz="5400" b="1" dirty="0">
                <a:ln w="12700">
                  <a:solidFill>
                    <a:schemeClr val="accent1"/>
                  </a:solidFill>
                  <a:prstDash val="solid"/>
                </a:ln>
                <a:solidFill>
                  <a:schemeClr val="accent6">
                    <a:lumMod val="60000"/>
                    <a:lumOff val="40000"/>
                  </a:schemeClr>
                </a:solidFill>
                <a:effectLst>
                  <a:outerShdw dist="38100" dir="2640000" algn="bl" rotWithShape="0">
                    <a:schemeClr val="accent1"/>
                  </a:outerShdw>
                </a:effectLst>
              </a:rPr>
              <a:t>紫菜是用塑料做的？？？</a:t>
            </a:r>
            <a:endParaRPr lang="zh-CN" altLang="en-US" sz="5400" b="1" cap="none" spc="0" dirty="0">
              <a:ln w="12700">
                <a:solidFill>
                  <a:schemeClr val="accent1"/>
                </a:solidFill>
                <a:prstDash val="solid"/>
              </a:ln>
              <a:solidFill>
                <a:schemeClr val="accent6">
                  <a:lumMod val="60000"/>
                  <a:lumOff val="40000"/>
                </a:schemeClr>
              </a:solidFill>
              <a:effectLst>
                <a:outerShdw dist="38100" dir="2640000" algn="bl" rotWithShape="0">
                  <a:schemeClr val="accent1"/>
                </a:outerShdw>
              </a:effectLst>
            </a:endParaRPr>
          </a:p>
        </p:txBody>
      </p:sp>
      <p:pic>
        <p:nvPicPr>
          <p:cNvPr id="1026" name="Picture 2" descr="http://img.jiaodong.net/pic/003/002/086/00300208671_838d392a.jpg">
            <a:extLst>
              <a:ext uri="{FF2B5EF4-FFF2-40B4-BE49-F238E27FC236}">
                <a16:creationId xmlns:a16="http://schemas.microsoft.com/office/drawing/2014/main" id="{1EA7FD20-3BB2-4F21-9118-43EA8CEDA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2331" y="1865704"/>
            <a:ext cx="6547338" cy="5237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31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5351</TotalTime>
  <Words>1925</Words>
  <Application>Microsoft Office PowerPoint</Application>
  <PresentationFormat>宽屏</PresentationFormat>
  <Paragraphs>198</Paragraphs>
  <Slides>51</Slides>
  <Notes>1</Notes>
  <HiddenSlides>20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51</vt:i4>
      </vt:variant>
    </vt:vector>
  </HeadingPairs>
  <TitlesOfParts>
    <vt:vector size="73" baseType="lpstr">
      <vt:lpstr>STHeiti Light</vt:lpstr>
      <vt:lpstr>等线</vt:lpstr>
      <vt:lpstr>等线 Light</vt:lpstr>
      <vt:lpstr>方正兰亭超细黑简体</vt:lpstr>
      <vt:lpstr>方正舒体</vt:lpstr>
      <vt:lpstr>汉仪褚楷繁</vt:lpstr>
      <vt:lpstr>汉仪赵楷繁</vt:lpstr>
      <vt:lpstr>华文行楷</vt:lpstr>
      <vt:lpstr>华文琥珀</vt:lpstr>
      <vt:lpstr>华文楷体</vt:lpstr>
      <vt:lpstr>华文新魏</vt:lpstr>
      <vt:lpstr>华文中宋</vt:lpstr>
      <vt:lpstr>楷体</vt:lpstr>
      <vt:lpstr>微软雅黑</vt:lpstr>
      <vt:lpstr>微软雅黑 Light</vt:lpstr>
      <vt:lpstr>Arial</vt:lpstr>
      <vt:lpstr>Blackadder ITC</vt:lpstr>
      <vt:lpstr>Bradley Hand ITC</vt:lpstr>
      <vt:lpstr>Cambria Math</vt:lpstr>
      <vt:lpstr>Segoe Script</vt:lpstr>
      <vt:lpstr>Office 主题​​</vt:lpstr>
      <vt:lpstr>1_Office 主题​​</vt:lpstr>
      <vt:lpstr>多媒体谣言检测调研 Multimedia rumor detection</vt:lpstr>
      <vt:lpstr>目录</vt:lpstr>
      <vt:lpstr>背景导入</vt:lpstr>
      <vt:lpstr>关于多媒体的定义</vt:lpstr>
      <vt:lpstr>社会多媒体要素</vt:lpstr>
      <vt:lpstr>谣言定义</vt:lpstr>
      <vt:lpstr>PowerPoint 演示文稿</vt:lpstr>
      <vt:lpstr>PowerPoint 演示文稿</vt:lpstr>
      <vt:lpstr>PowerPoint 演示文稿</vt:lpstr>
      <vt:lpstr>为什么需要谣言检测技术？</vt:lpstr>
      <vt:lpstr>谣言自动检测技术现状</vt:lpstr>
      <vt:lpstr>PowerPoint 演示文稿</vt:lpstr>
      <vt:lpstr>技术实现</vt:lpstr>
      <vt:lpstr>PowerPoint 演示文稿</vt:lpstr>
      <vt:lpstr>浅谈网络数据采集（网络爬虫）</vt:lpstr>
      <vt:lpstr>网络爬虫的分类：</vt:lpstr>
      <vt:lpstr>PowerPoint 演示文稿</vt:lpstr>
      <vt:lpstr>特征提取</vt:lpstr>
      <vt:lpstr>文本特征（自然语言处理、语言学）</vt:lpstr>
      <vt:lpstr>情感特征分析</vt:lpstr>
      <vt:lpstr>视觉特征</vt:lpstr>
      <vt:lpstr>视觉统计特征（统计学原理）</vt:lpstr>
      <vt:lpstr>视觉内容特征（图像处理）</vt:lpstr>
      <vt:lpstr>视觉原创性特征 </vt:lpstr>
      <vt:lpstr>PowerPoint 演示文稿</vt:lpstr>
      <vt:lpstr>视觉一致度特征</vt:lpstr>
      <vt:lpstr>#图像相似度的计算</vt:lpstr>
      <vt:lpstr>视觉相似性特征</vt:lpstr>
      <vt:lpstr>视觉多样性特征</vt:lpstr>
      <vt:lpstr>视觉篡改性特征</vt:lpstr>
      <vt:lpstr>深度学习特征</vt:lpstr>
      <vt:lpstr>社交特征</vt:lpstr>
      <vt:lpstr>PowerPoint 演示文稿</vt:lpstr>
      <vt:lpstr>历史信用</vt:lpstr>
      <vt:lpstr>传播特征</vt:lpstr>
      <vt:lpstr>意见领袖传播影响力 </vt:lpstr>
      <vt:lpstr>评论数差值和转发数差值特征</vt:lpstr>
      <vt:lpstr>浅谈分类器</vt:lpstr>
      <vt:lpstr>支持向量机SVM(Support Vector Machine)</vt:lpstr>
      <vt:lpstr>K-近邻算法(KNN)</vt:lpstr>
      <vt:lpstr>AdaBoost</vt:lpstr>
      <vt:lpstr>集成分类器（投票法）</vt:lpstr>
      <vt:lpstr>关于用户是否愿意协助多媒体谣言检测调查的结果统计</vt:lpstr>
      <vt:lpstr>PowerPoint 演示文稿</vt:lpstr>
      <vt:lpstr>问卷内容及小计（有效填写量：463） </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视觉特征</dc:title>
  <dc:creator>Tony Stark</dc:creator>
  <cp:lastModifiedBy>Stark Tony</cp:lastModifiedBy>
  <cp:revision>60</cp:revision>
  <dcterms:created xsi:type="dcterms:W3CDTF">2018-03-31T15:22:36Z</dcterms:created>
  <dcterms:modified xsi:type="dcterms:W3CDTF">2018-06-02T16:26:15Z</dcterms:modified>
</cp:coreProperties>
</file>